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618F-AA83-470D-B3A5-20BD09F9F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90C506-230D-4501-9E6F-3B9C5E210A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4D8E26-4520-449D-9D4A-ACDDBFBE307C}"/>
              </a:ext>
            </a:extLst>
          </p:cNvPr>
          <p:cNvSpPr>
            <a:spLocks noGrp="1"/>
          </p:cNvSpPr>
          <p:nvPr>
            <p:ph type="dt" sz="half" idx="10"/>
          </p:nvPr>
        </p:nvSpPr>
        <p:spPr/>
        <p:txBody>
          <a:bodyPr/>
          <a:lstStyle/>
          <a:p>
            <a:fld id="{6B5AD76A-10AD-420D-869E-DBA05F934710}" type="datetimeFigureOut">
              <a:rPr lang="en-US" smtClean="0"/>
              <a:t>3/15/2018</a:t>
            </a:fld>
            <a:endParaRPr lang="en-US"/>
          </a:p>
        </p:txBody>
      </p:sp>
      <p:sp>
        <p:nvSpPr>
          <p:cNvPr id="5" name="Footer Placeholder 4">
            <a:extLst>
              <a:ext uri="{FF2B5EF4-FFF2-40B4-BE49-F238E27FC236}">
                <a16:creationId xmlns:a16="http://schemas.microsoft.com/office/drawing/2014/main" id="{BE0A8304-D2B1-4E99-84B8-9698E8584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AA02F-8E59-4B6B-9CD0-F7AEAF980241}"/>
              </a:ext>
            </a:extLst>
          </p:cNvPr>
          <p:cNvSpPr>
            <a:spLocks noGrp="1"/>
          </p:cNvSpPr>
          <p:nvPr>
            <p:ph type="sldNum" sz="quarter" idx="12"/>
          </p:nvPr>
        </p:nvSpPr>
        <p:spPr/>
        <p:txBody>
          <a:bodyPr/>
          <a:lstStyle/>
          <a:p>
            <a:fld id="{2D7D1CA3-9B65-4ABB-80DC-A04E045C76CE}" type="slidenum">
              <a:rPr lang="en-US" smtClean="0"/>
              <a:t>‹#›</a:t>
            </a:fld>
            <a:endParaRPr lang="en-US"/>
          </a:p>
        </p:txBody>
      </p:sp>
    </p:spTree>
    <p:extLst>
      <p:ext uri="{BB962C8B-B14F-4D97-AF65-F5344CB8AC3E}">
        <p14:creationId xmlns:p14="http://schemas.microsoft.com/office/powerpoint/2010/main" val="2954857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943A-BD99-4F43-B4CE-4765B19C2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39BBCF-13E2-4F4C-BA00-7ACACF4A3C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F9FC7-FBFA-4625-9CDC-490B5C75274F}"/>
              </a:ext>
            </a:extLst>
          </p:cNvPr>
          <p:cNvSpPr>
            <a:spLocks noGrp="1"/>
          </p:cNvSpPr>
          <p:nvPr>
            <p:ph type="dt" sz="half" idx="10"/>
          </p:nvPr>
        </p:nvSpPr>
        <p:spPr/>
        <p:txBody>
          <a:bodyPr/>
          <a:lstStyle/>
          <a:p>
            <a:fld id="{6B5AD76A-10AD-420D-869E-DBA05F934710}" type="datetimeFigureOut">
              <a:rPr lang="en-US" smtClean="0"/>
              <a:t>3/15/2018</a:t>
            </a:fld>
            <a:endParaRPr lang="en-US"/>
          </a:p>
        </p:txBody>
      </p:sp>
      <p:sp>
        <p:nvSpPr>
          <p:cNvPr id="5" name="Footer Placeholder 4">
            <a:extLst>
              <a:ext uri="{FF2B5EF4-FFF2-40B4-BE49-F238E27FC236}">
                <a16:creationId xmlns:a16="http://schemas.microsoft.com/office/drawing/2014/main" id="{7F7F0C11-32B9-48F9-BBE9-848BA8B9B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7ACEC-A061-4C98-BF2D-8144A06961EF}"/>
              </a:ext>
            </a:extLst>
          </p:cNvPr>
          <p:cNvSpPr>
            <a:spLocks noGrp="1"/>
          </p:cNvSpPr>
          <p:nvPr>
            <p:ph type="sldNum" sz="quarter" idx="12"/>
          </p:nvPr>
        </p:nvSpPr>
        <p:spPr/>
        <p:txBody>
          <a:bodyPr/>
          <a:lstStyle/>
          <a:p>
            <a:fld id="{2D7D1CA3-9B65-4ABB-80DC-A04E045C76CE}" type="slidenum">
              <a:rPr lang="en-US" smtClean="0"/>
              <a:t>‹#›</a:t>
            </a:fld>
            <a:endParaRPr lang="en-US"/>
          </a:p>
        </p:txBody>
      </p:sp>
    </p:spTree>
    <p:extLst>
      <p:ext uri="{BB962C8B-B14F-4D97-AF65-F5344CB8AC3E}">
        <p14:creationId xmlns:p14="http://schemas.microsoft.com/office/powerpoint/2010/main" val="254122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B8FE7-8114-44CC-9EA6-A975EEEFB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FA0F2-799F-4CF8-B652-51B42B5946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2AA3B-A800-46E8-84E4-523900AD44AC}"/>
              </a:ext>
            </a:extLst>
          </p:cNvPr>
          <p:cNvSpPr>
            <a:spLocks noGrp="1"/>
          </p:cNvSpPr>
          <p:nvPr>
            <p:ph type="dt" sz="half" idx="10"/>
          </p:nvPr>
        </p:nvSpPr>
        <p:spPr/>
        <p:txBody>
          <a:bodyPr/>
          <a:lstStyle/>
          <a:p>
            <a:fld id="{6B5AD76A-10AD-420D-869E-DBA05F934710}" type="datetimeFigureOut">
              <a:rPr lang="en-US" smtClean="0"/>
              <a:t>3/15/2018</a:t>
            </a:fld>
            <a:endParaRPr lang="en-US"/>
          </a:p>
        </p:txBody>
      </p:sp>
      <p:sp>
        <p:nvSpPr>
          <p:cNvPr id="5" name="Footer Placeholder 4">
            <a:extLst>
              <a:ext uri="{FF2B5EF4-FFF2-40B4-BE49-F238E27FC236}">
                <a16:creationId xmlns:a16="http://schemas.microsoft.com/office/drawing/2014/main" id="{5EE058FF-A694-4C7B-8E22-F8892273E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A1BFA-3800-46EF-BE64-01A92532AC58}"/>
              </a:ext>
            </a:extLst>
          </p:cNvPr>
          <p:cNvSpPr>
            <a:spLocks noGrp="1"/>
          </p:cNvSpPr>
          <p:nvPr>
            <p:ph type="sldNum" sz="quarter" idx="12"/>
          </p:nvPr>
        </p:nvSpPr>
        <p:spPr/>
        <p:txBody>
          <a:bodyPr/>
          <a:lstStyle/>
          <a:p>
            <a:fld id="{2D7D1CA3-9B65-4ABB-80DC-A04E045C76CE}" type="slidenum">
              <a:rPr lang="en-US" smtClean="0"/>
              <a:t>‹#›</a:t>
            </a:fld>
            <a:endParaRPr lang="en-US"/>
          </a:p>
        </p:txBody>
      </p:sp>
    </p:spTree>
    <p:extLst>
      <p:ext uri="{BB962C8B-B14F-4D97-AF65-F5344CB8AC3E}">
        <p14:creationId xmlns:p14="http://schemas.microsoft.com/office/powerpoint/2010/main" val="1940392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2E2E-88F0-4223-9984-C844E7103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62A47C-ECDD-4DCC-AD9C-1F677508A5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438E2D-0A6B-4950-8B7D-AC6D948EBAB0}"/>
              </a:ext>
            </a:extLst>
          </p:cNvPr>
          <p:cNvSpPr>
            <a:spLocks noGrp="1"/>
          </p:cNvSpPr>
          <p:nvPr>
            <p:ph type="dt" sz="half" idx="10"/>
          </p:nvPr>
        </p:nvSpPr>
        <p:spPr/>
        <p:txBody>
          <a:bodyPr/>
          <a:lstStyle/>
          <a:p>
            <a:fld id="{6B5AD76A-10AD-420D-869E-DBA05F934710}" type="datetimeFigureOut">
              <a:rPr lang="en-US" smtClean="0"/>
              <a:t>3/15/2018</a:t>
            </a:fld>
            <a:endParaRPr lang="en-US"/>
          </a:p>
        </p:txBody>
      </p:sp>
      <p:sp>
        <p:nvSpPr>
          <p:cNvPr id="5" name="Footer Placeholder 4">
            <a:extLst>
              <a:ext uri="{FF2B5EF4-FFF2-40B4-BE49-F238E27FC236}">
                <a16:creationId xmlns:a16="http://schemas.microsoft.com/office/drawing/2014/main" id="{50E791C4-9C8A-4740-B3AA-6897DD45C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2CD1B-81A1-48EC-977E-73F34CC20F08}"/>
              </a:ext>
            </a:extLst>
          </p:cNvPr>
          <p:cNvSpPr>
            <a:spLocks noGrp="1"/>
          </p:cNvSpPr>
          <p:nvPr>
            <p:ph type="sldNum" sz="quarter" idx="12"/>
          </p:nvPr>
        </p:nvSpPr>
        <p:spPr/>
        <p:txBody>
          <a:bodyPr/>
          <a:lstStyle/>
          <a:p>
            <a:fld id="{2D7D1CA3-9B65-4ABB-80DC-A04E045C76CE}" type="slidenum">
              <a:rPr lang="en-US" smtClean="0"/>
              <a:t>‹#›</a:t>
            </a:fld>
            <a:endParaRPr lang="en-US"/>
          </a:p>
        </p:txBody>
      </p:sp>
    </p:spTree>
    <p:extLst>
      <p:ext uri="{BB962C8B-B14F-4D97-AF65-F5344CB8AC3E}">
        <p14:creationId xmlns:p14="http://schemas.microsoft.com/office/powerpoint/2010/main" val="1237584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BE92D-6030-49D8-ACB9-DA03D630C1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650924-ECAF-416E-AED1-A2F1E0105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43FC8A-31E5-4874-9D20-1844F05A5537}"/>
              </a:ext>
            </a:extLst>
          </p:cNvPr>
          <p:cNvSpPr>
            <a:spLocks noGrp="1"/>
          </p:cNvSpPr>
          <p:nvPr>
            <p:ph type="dt" sz="half" idx="10"/>
          </p:nvPr>
        </p:nvSpPr>
        <p:spPr/>
        <p:txBody>
          <a:bodyPr/>
          <a:lstStyle/>
          <a:p>
            <a:fld id="{6B5AD76A-10AD-420D-869E-DBA05F934710}" type="datetimeFigureOut">
              <a:rPr lang="en-US" smtClean="0"/>
              <a:t>3/15/2018</a:t>
            </a:fld>
            <a:endParaRPr lang="en-US"/>
          </a:p>
        </p:txBody>
      </p:sp>
      <p:sp>
        <p:nvSpPr>
          <p:cNvPr id="5" name="Footer Placeholder 4">
            <a:extLst>
              <a:ext uri="{FF2B5EF4-FFF2-40B4-BE49-F238E27FC236}">
                <a16:creationId xmlns:a16="http://schemas.microsoft.com/office/drawing/2014/main" id="{F28632CC-566B-45A8-9968-53A4210ED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930A0-0A2D-49BF-A1E8-ACD799411C5D}"/>
              </a:ext>
            </a:extLst>
          </p:cNvPr>
          <p:cNvSpPr>
            <a:spLocks noGrp="1"/>
          </p:cNvSpPr>
          <p:nvPr>
            <p:ph type="sldNum" sz="quarter" idx="12"/>
          </p:nvPr>
        </p:nvSpPr>
        <p:spPr/>
        <p:txBody>
          <a:bodyPr/>
          <a:lstStyle/>
          <a:p>
            <a:fld id="{2D7D1CA3-9B65-4ABB-80DC-A04E045C76CE}" type="slidenum">
              <a:rPr lang="en-US" smtClean="0"/>
              <a:t>‹#›</a:t>
            </a:fld>
            <a:endParaRPr lang="en-US"/>
          </a:p>
        </p:txBody>
      </p:sp>
    </p:spTree>
    <p:extLst>
      <p:ext uri="{BB962C8B-B14F-4D97-AF65-F5344CB8AC3E}">
        <p14:creationId xmlns:p14="http://schemas.microsoft.com/office/powerpoint/2010/main" val="196889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0961-2F6C-44DB-B49A-47C311C77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CD4EE-4E87-4311-8E02-B924CFBF15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035E4E-6A3D-42B5-B487-8A4C52134F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B8E214-8ACB-437E-A97E-CB2C5433C5F2}"/>
              </a:ext>
            </a:extLst>
          </p:cNvPr>
          <p:cNvSpPr>
            <a:spLocks noGrp="1"/>
          </p:cNvSpPr>
          <p:nvPr>
            <p:ph type="dt" sz="half" idx="10"/>
          </p:nvPr>
        </p:nvSpPr>
        <p:spPr/>
        <p:txBody>
          <a:bodyPr/>
          <a:lstStyle/>
          <a:p>
            <a:fld id="{6B5AD76A-10AD-420D-869E-DBA05F934710}" type="datetimeFigureOut">
              <a:rPr lang="en-US" smtClean="0"/>
              <a:t>3/15/2018</a:t>
            </a:fld>
            <a:endParaRPr lang="en-US"/>
          </a:p>
        </p:txBody>
      </p:sp>
      <p:sp>
        <p:nvSpPr>
          <p:cNvPr id="6" name="Footer Placeholder 5">
            <a:extLst>
              <a:ext uri="{FF2B5EF4-FFF2-40B4-BE49-F238E27FC236}">
                <a16:creationId xmlns:a16="http://schemas.microsoft.com/office/drawing/2014/main" id="{EF7B9649-A9E7-457B-B758-37C46D8A44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204F-6AEA-401A-92EA-5F05F86BB4B2}"/>
              </a:ext>
            </a:extLst>
          </p:cNvPr>
          <p:cNvSpPr>
            <a:spLocks noGrp="1"/>
          </p:cNvSpPr>
          <p:nvPr>
            <p:ph type="sldNum" sz="quarter" idx="12"/>
          </p:nvPr>
        </p:nvSpPr>
        <p:spPr/>
        <p:txBody>
          <a:bodyPr/>
          <a:lstStyle/>
          <a:p>
            <a:fld id="{2D7D1CA3-9B65-4ABB-80DC-A04E045C76CE}" type="slidenum">
              <a:rPr lang="en-US" smtClean="0"/>
              <a:t>‹#›</a:t>
            </a:fld>
            <a:endParaRPr lang="en-US"/>
          </a:p>
        </p:txBody>
      </p:sp>
    </p:spTree>
    <p:extLst>
      <p:ext uri="{BB962C8B-B14F-4D97-AF65-F5344CB8AC3E}">
        <p14:creationId xmlns:p14="http://schemas.microsoft.com/office/powerpoint/2010/main" val="1981656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5E198-6CD7-47AC-A7E8-3365C9B14F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81EBBE-07D4-4A1E-AE5D-5772707D6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92ECEB-04F5-468F-B49B-0A387765E6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F97C84-A821-40A8-B883-850084828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BAEF95A-0B24-4EA4-87E1-24657966704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C9FB57-5819-40B4-8138-8FB70F9D031A}"/>
              </a:ext>
            </a:extLst>
          </p:cNvPr>
          <p:cNvSpPr>
            <a:spLocks noGrp="1"/>
          </p:cNvSpPr>
          <p:nvPr>
            <p:ph type="dt" sz="half" idx="10"/>
          </p:nvPr>
        </p:nvSpPr>
        <p:spPr/>
        <p:txBody>
          <a:bodyPr/>
          <a:lstStyle/>
          <a:p>
            <a:fld id="{6B5AD76A-10AD-420D-869E-DBA05F934710}" type="datetimeFigureOut">
              <a:rPr lang="en-US" smtClean="0"/>
              <a:t>3/15/2018</a:t>
            </a:fld>
            <a:endParaRPr lang="en-US"/>
          </a:p>
        </p:txBody>
      </p:sp>
      <p:sp>
        <p:nvSpPr>
          <p:cNvPr id="8" name="Footer Placeholder 7">
            <a:extLst>
              <a:ext uri="{FF2B5EF4-FFF2-40B4-BE49-F238E27FC236}">
                <a16:creationId xmlns:a16="http://schemas.microsoft.com/office/drawing/2014/main" id="{E68D7517-2939-4E5F-B43F-87763C0AD2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4589CC-644A-48D1-A7CE-2122AB9836DA}"/>
              </a:ext>
            </a:extLst>
          </p:cNvPr>
          <p:cNvSpPr>
            <a:spLocks noGrp="1"/>
          </p:cNvSpPr>
          <p:nvPr>
            <p:ph type="sldNum" sz="quarter" idx="12"/>
          </p:nvPr>
        </p:nvSpPr>
        <p:spPr/>
        <p:txBody>
          <a:bodyPr/>
          <a:lstStyle/>
          <a:p>
            <a:fld id="{2D7D1CA3-9B65-4ABB-80DC-A04E045C76CE}" type="slidenum">
              <a:rPr lang="en-US" smtClean="0"/>
              <a:t>‹#›</a:t>
            </a:fld>
            <a:endParaRPr lang="en-US"/>
          </a:p>
        </p:txBody>
      </p:sp>
    </p:spTree>
    <p:extLst>
      <p:ext uri="{BB962C8B-B14F-4D97-AF65-F5344CB8AC3E}">
        <p14:creationId xmlns:p14="http://schemas.microsoft.com/office/powerpoint/2010/main" val="107518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0E8E-73AF-4736-AC93-2546B505B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28F28-5AE6-44A8-809B-E9E16F0FA4DD}"/>
              </a:ext>
            </a:extLst>
          </p:cNvPr>
          <p:cNvSpPr>
            <a:spLocks noGrp="1"/>
          </p:cNvSpPr>
          <p:nvPr>
            <p:ph type="dt" sz="half" idx="10"/>
          </p:nvPr>
        </p:nvSpPr>
        <p:spPr/>
        <p:txBody>
          <a:bodyPr/>
          <a:lstStyle/>
          <a:p>
            <a:fld id="{6B5AD76A-10AD-420D-869E-DBA05F934710}" type="datetimeFigureOut">
              <a:rPr lang="en-US" smtClean="0"/>
              <a:t>3/15/2018</a:t>
            </a:fld>
            <a:endParaRPr lang="en-US"/>
          </a:p>
        </p:txBody>
      </p:sp>
      <p:sp>
        <p:nvSpPr>
          <p:cNvPr id="4" name="Footer Placeholder 3">
            <a:extLst>
              <a:ext uri="{FF2B5EF4-FFF2-40B4-BE49-F238E27FC236}">
                <a16:creationId xmlns:a16="http://schemas.microsoft.com/office/drawing/2014/main" id="{0530B077-4E42-469D-8A3C-F15F47605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F023D6-9A79-49B2-9DDE-F85065C69603}"/>
              </a:ext>
            </a:extLst>
          </p:cNvPr>
          <p:cNvSpPr>
            <a:spLocks noGrp="1"/>
          </p:cNvSpPr>
          <p:nvPr>
            <p:ph type="sldNum" sz="quarter" idx="12"/>
          </p:nvPr>
        </p:nvSpPr>
        <p:spPr/>
        <p:txBody>
          <a:bodyPr/>
          <a:lstStyle/>
          <a:p>
            <a:fld id="{2D7D1CA3-9B65-4ABB-80DC-A04E045C76CE}" type="slidenum">
              <a:rPr lang="en-US" smtClean="0"/>
              <a:t>‹#›</a:t>
            </a:fld>
            <a:endParaRPr lang="en-US"/>
          </a:p>
        </p:txBody>
      </p:sp>
    </p:spTree>
    <p:extLst>
      <p:ext uri="{BB962C8B-B14F-4D97-AF65-F5344CB8AC3E}">
        <p14:creationId xmlns:p14="http://schemas.microsoft.com/office/powerpoint/2010/main" val="3372785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99EF3E-5A27-4852-AD07-78ECFCDDB5F6}"/>
              </a:ext>
            </a:extLst>
          </p:cNvPr>
          <p:cNvSpPr>
            <a:spLocks noGrp="1"/>
          </p:cNvSpPr>
          <p:nvPr>
            <p:ph type="dt" sz="half" idx="10"/>
          </p:nvPr>
        </p:nvSpPr>
        <p:spPr/>
        <p:txBody>
          <a:bodyPr/>
          <a:lstStyle/>
          <a:p>
            <a:fld id="{6B5AD76A-10AD-420D-869E-DBA05F934710}" type="datetimeFigureOut">
              <a:rPr lang="en-US" smtClean="0"/>
              <a:t>3/15/2018</a:t>
            </a:fld>
            <a:endParaRPr lang="en-US"/>
          </a:p>
        </p:txBody>
      </p:sp>
      <p:sp>
        <p:nvSpPr>
          <p:cNvPr id="3" name="Footer Placeholder 2">
            <a:extLst>
              <a:ext uri="{FF2B5EF4-FFF2-40B4-BE49-F238E27FC236}">
                <a16:creationId xmlns:a16="http://schemas.microsoft.com/office/drawing/2014/main" id="{6E75A34A-A99D-49E5-A1EC-A241EBC793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C9BC20-EA78-4BC8-AE7C-B6FD7B4549CC}"/>
              </a:ext>
            </a:extLst>
          </p:cNvPr>
          <p:cNvSpPr>
            <a:spLocks noGrp="1"/>
          </p:cNvSpPr>
          <p:nvPr>
            <p:ph type="sldNum" sz="quarter" idx="12"/>
          </p:nvPr>
        </p:nvSpPr>
        <p:spPr/>
        <p:txBody>
          <a:bodyPr/>
          <a:lstStyle/>
          <a:p>
            <a:fld id="{2D7D1CA3-9B65-4ABB-80DC-A04E045C76CE}" type="slidenum">
              <a:rPr lang="en-US" smtClean="0"/>
              <a:t>‹#›</a:t>
            </a:fld>
            <a:endParaRPr lang="en-US"/>
          </a:p>
        </p:txBody>
      </p:sp>
    </p:spTree>
    <p:extLst>
      <p:ext uri="{BB962C8B-B14F-4D97-AF65-F5344CB8AC3E}">
        <p14:creationId xmlns:p14="http://schemas.microsoft.com/office/powerpoint/2010/main" val="7166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D909A-889F-440B-B5B1-4DAA9542E5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9C3636-6BC5-4C0A-95B2-4114E3AFF0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F9DA45-A043-4C31-9B97-870B453F7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C21FEE-0841-4F19-8515-5DD1BA12DBDF}"/>
              </a:ext>
            </a:extLst>
          </p:cNvPr>
          <p:cNvSpPr>
            <a:spLocks noGrp="1"/>
          </p:cNvSpPr>
          <p:nvPr>
            <p:ph type="dt" sz="half" idx="10"/>
          </p:nvPr>
        </p:nvSpPr>
        <p:spPr/>
        <p:txBody>
          <a:bodyPr/>
          <a:lstStyle/>
          <a:p>
            <a:fld id="{6B5AD76A-10AD-420D-869E-DBA05F934710}" type="datetimeFigureOut">
              <a:rPr lang="en-US" smtClean="0"/>
              <a:t>3/15/2018</a:t>
            </a:fld>
            <a:endParaRPr lang="en-US"/>
          </a:p>
        </p:txBody>
      </p:sp>
      <p:sp>
        <p:nvSpPr>
          <p:cNvPr id="6" name="Footer Placeholder 5">
            <a:extLst>
              <a:ext uri="{FF2B5EF4-FFF2-40B4-BE49-F238E27FC236}">
                <a16:creationId xmlns:a16="http://schemas.microsoft.com/office/drawing/2014/main" id="{E6368FB5-4DA3-462C-81CD-B4EB313801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B67CA3-DD23-4CC4-B907-699C025A9E9D}"/>
              </a:ext>
            </a:extLst>
          </p:cNvPr>
          <p:cNvSpPr>
            <a:spLocks noGrp="1"/>
          </p:cNvSpPr>
          <p:nvPr>
            <p:ph type="sldNum" sz="quarter" idx="12"/>
          </p:nvPr>
        </p:nvSpPr>
        <p:spPr/>
        <p:txBody>
          <a:bodyPr/>
          <a:lstStyle/>
          <a:p>
            <a:fld id="{2D7D1CA3-9B65-4ABB-80DC-A04E045C76CE}" type="slidenum">
              <a:rPr lang="en-US" smtClean="0"/>
              <a:t>‹#›</a:t>
            </a:fld>
            <a:endParaRPr lang="en-US"/>
          </a:p>
        </p:txBody>
      </p:sp>
    </p:spTree>
    <p:extLst>
      <p:ext uri="{BB962C8B-B14F-4D97-AF65-F5344CB8AC3E}">
        <p14:creationId xmlns:p14="http://schemas.microsoft.com/office/powerpoint/2010/main" val="3978451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1015-ACF5-4A8D-A0EA-984266C8E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097E35-721D-4AB9-9AAF-3EE0D08508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EDE6D8-03C4-4948-8B64-931FFA848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275202-D79D-46E7-90E0-C5A16E9C7A4C}"/>
              </a:ext>
            </a:extLst>
          </p:cNvPr>
          <p:cNvSpPr>
            <a:spLocks noGrp="1"/>
          </p:cNvSpPr>
          <p:nvPr>
            <p:ph type="dt" sz="half" idx="10"/>
          </p:nvPr>
        </p:nvSpPr>
        <p:spPr/>
        <p:txBody>
          <a:bodyPr/>
          <a:lstStyle/>
          <a:p>
            <a:fld id="{6B5AD76A-10AD-420D-869E-DBA05F934710}" type="datetimeFigureOut">
              <a:rPr lang="en-US" smtClean="0"/>
              <a:t>3/15/2018</a:t>
            </a:fld>
            <a:endParaRPr lang="en-US"/>
          </a:p>
        </p:txBody>
      </p:sp>
      <p:sp>
        <p:nvSpPr>
          <p:cNvPr id="6" name="Footer Placeholder 5">
            <a:extLst>
              <a:ext uri="{FF2B5EF4-FFF2-40B4-BE49-F238E27FC236}">
                <a16:creationId xmlns:a16="http://schemas.microsoft.com/office/drawing/2014/main" id="{4C38BC77-D925-4D50-AA78-3C16EC848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25CDAE-A791-41AD-B148-ACBEE2BFAF83}"/>
              </a:ext>
            </a:extLst>
          </p:cNvPr>
          <p:cNvSpPr>
            <a:spLocks noGrp="1"/>
          </p:cNvSpPr>
          <p:nvPr>
            <p:ph type="sldNum" sz="quarter" idx="12"/>
          </p:nvPr>
        </p:nvSpPr>
        <p:spPr/>
        <p:txBody>
          <a:bodyPr/>
          <a:lstStyle/>
          <a:p>
            <a:fld id="{2D7D1CA3-9B65-4ABB-80DC-A04E045C76CE}" type="slidenum">
              <a:rPr lang="en-US" smtClean="0"/>
              <a:t>‹#›</a:t>
            </a:fld>
            <a:endParaRPr lang="en-US"/>
          </a:p>
        </p:txBody>
      </p:sp>
    </p:spTree>
    <p:extLst>
      <p:ext uri="{BB962C8B-B14F-4D97-AF65-F5344CB8AC3E}">
        <p14:creationId xmlns:p14="http://schemas.microsoft.com/office/powerpoint/2010/main" val="2461323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4C1FBC-9A99-4C61-A6C5-961D69B6A5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15D958-CEEC-41D3-8860-AC188DA3CB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E3597-35A7-48BE-B3B3-38517CE96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5AD76A-10AD-420D-869E-DBA05F934710}" type="datetimeFigureOut">
              <a:rPr lang="en-US" smtClean="0"/>
              <a:t>3/15/2018</a:t>
            </a:fld>
            <a:endParaRPr lang="en-US"/>
          </a:p>
        </p:txBody>
      </p:sp>
      <p:sp>
        <p:nvSpPr>
          <p:cNvPr id="5" name="Footer Placeholder 4">
            <a:extLst>
              <a:ext uri="{FF2B5EF4-FFF2-40B4-BE49-F238E27FC236}">
                <a16:creationId xmlns:a16="http://schemas.microsoft.com/office/drawing/2014/main" id="{2C50D235-EF04-4C6B-9687-F48C7579D2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245A4A-9DC9-4D7D-ABEE-C415D0D072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D1CA3-9B65-4ABB-80DC-A04E045C76CE}" type="slidenum">
              <a:rPr lang="en-US" smtClean="0"/>
              <a:t>‹#›</a:t>
            </a:fld>
            <a:endParaRPr lang="en-US"/>
          </a:p>
        </p:txBody>
      </p:sp>
    </p:spTree>
    <p:extLst>
      <p:ext uri="{BB962C8B-B14F-4D97-AF65-F5344CB8AC3E}">
        <p14:creationId xmlns:p14="http://schemas.microsoft.com/office/powerpoint/2010/main" val="645215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9.png"/><Relationship Id="rId5" Type="http://schemas.microsoft.com/office/2007/relationships/hdphoto" Target="../media/hdphoto6.wdp"/><Relationship Id="rId4" Type="http://schemas.openxmlformats.org/officeDocument/2006/relationships/image" Target="../media/image8.pn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3.png"/><Relationship Id="rId5" Type="http://schemas.microsoft.com/office/2007/relationships/hdphoto" Target="../media/hdphoto10.wdp"/><Relationship Id="rId4" Type="http://schemas.openxmlformats.org/officeDocument/2006/relationships/image" Target="../media/image12.png"/><Relationship Id="rId9" Type="http://schemas.microsoft.com/office/2007/relationships/hdphoto" Target="../media/hdphoto12.wdp"/></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18.wdp"/><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7.png"/><Relationship Id="rId11" Type="http://schemas.microsoft.com/office/2007/relationships/hdphoto" Target="../media/hdphoto17.wdp"/><Relationship Id="rId5" Type="http://schemas.microsoft.com/office/2007/relationships/hdphoto" Target="../media/hdphoto14.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16.wdp"/></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20.wdp"/><Relationship Id="rId4" Type="http://schemas.openxmlformats.org/officeDocument/2006/relationships/image" Target="../media/image22.png"/><Relationship Id="rId9" Type="http://schemas.microsoft.com/office/2007/relationships/hdphoto" Target="../media/hdphoto22.wdp"/></Relationships>
</file>

<file path=ppt/slides/_rels/slide14.xml.rels><?xml version="1.0" encoding="UTF-8" standalone="yes"?>
<Relationships xmlns="http://schemas.openxmlformats.org/package/2006/relationships"><Relationship Id="rId3" Type="http://schemas.microsoft.com/office/2007/relationships/hdphoto" Target="../media/hdphoto23.wdp"/><Relationship Id="rId7" Type="http://schemas.microsoft.com/office/2007/relationships/hdphoto" Target="../media/hdphoto25.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24.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26.wdp"/><Relationship Id="rId7" Type="http://schemas.microsoft.com/office/2007/relationships/hdphoto" Target="../media/hdphoto28.wdp"/><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0.png"/><Relationship Id="rId11" Type="http://schemas.microsoft.com/office/2007/relationships/hdphoto" Target="../media/hdphoto30.wdp"/><Relationship Id="rId5" Type="http://schemas.microsoft.com/office/2007/relationships/hdphoto" Target="../media/hdphoto27.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29.wdp"/></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0B045-682A-4A47-B7A5-830AC0E6D5B8}"/>
              </a:ext>
            </a:extLst>
          </p:cNvPr>
          <p:cNvSpPr>
            <a:spLocks noGrp="1"/>
          </p:cNvSpPr>
          <p:nvPr>
            <p:ph type="ctrTitle"/>
          </p:nvPr>
        </p:nvSpPr>
        <p:spPr/>
        <p:txBody>
          <a:bodyPr>
            <a:normAutofit/>
          </a:bodyPr>
          <a:lstStyle/>
          <a:p>
            <a:r>
              <a:rPr lang="en-US" sz="9600" dirty="0">
                <a:latin typeface="Copperplate Gothic Bold" panose="020E0705020206020404" pitchFamily="34" charset="0"/>
              </a:rPr>
              <a:t>The Uniform</a:t>
            </a:r>
          </a:p>
        </p:txBody>
      </p:sp>
      <p:sp>
        <p:nvSpPr>
          <p:cNvPr id="3" name="Subtitle 2">
            <a:extLst>
              <a:ext uri="{FF2B5EF4-FFF2-40B4-BE49-F238E27FC236}">
                <a16:creationId xmlns:a16="http://schemas.microsoft.com/office/drawing/2014/main" id="{C6AA1D5C-B591-4C2C-AA85-1DC6CBAE3705}"/>
              </a:ext>
            </a:extLst>
          </p:cNvPr>
          <p:cNvSpPr>
            <a:spLocks noGrp="1"/>
          </p:cNvSpPr>
          <p:nvPr>
            <p:ph type="subTitle" idx="1"/>
          </p:nvPr>
        </p:nvSpPr>
        <p:spPr/>
        <p:txBody>
          <a:bodyPr/>
          <a:lstStyle/>
          <a:p>
            <a:r>
              <a:rPr lang="en-US" dirty="0"/>
              <a:t>As prescribed per league</a:t>
            </a:r>
          </a:p>
        </p:txBody>
      </p:sp>
    </p:spTree>
    <p:extLst>
      <p:ext uri="{BB962C8B-B14F-4D97-AF65-F5344CB8AC3E}">
        <p14:creationId xmlns:p14="http://schemas.microsoft.com/office/powerpoint/2010/main" val="3281370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1D31-F33E-42B8-BC5E-636DF8C8677A}"/>
              </a:ext>
            </a:extLst>
          </p:cNvPr>
          <p:cNvSpPr>
            <a:spLocks noGrp="1"/>
          </p:cNvSpPr>
          <p:nvPr>
            <p:ph type="title"/>
          </p:nvPr>
        </p:nvSpPr>
        <p:spPr>
          <a:xfrm>
            <a:off x="191086" y="182245"/>
            <a:ext cx="10515600" cy="1325563"/>
          </a:xfrm>
        </p:spPr>
        <p:txBody>
          <a:bodyPr>
            <a:normAutofit/>
          </a:bodyPr>
          <a:lstStyle/>
          <a:p>
            <a:r>
              <a:rPr lang="en-US" sz="5400" b="1" u="sng" spc="600" dirty="0"/>
              <a:t>The Hat…</a:t>
            </a:r>
          </a:p>
        </p:txBody>
      </p:sp>
      <p:pic>
        <p:nvPicPr>
          <p:cNvPr id="4" name="Picture 3">
            <a:extLst>
              <a:ext uri="{FF2B5EF4-FFF2-40B4-BE49-F238E27FC236}">
                <a16:creationId xmlns:a16="http://schemas.microsoft.com/office/drawing/2014/main" id="{6FBA28D4-B8EB-494D-8F16-1DFA7A82B4A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51" b="89296" l="7606" r="91549">
                        <a14:foregroundMark x1="8169" y1="47606" x2="8169" y2="47606"/>
                        <a14:foregroundMark x1="46761" y1="8732" x2="46761" y2="8732"/>
                        <a14:foregroundMark x1="91549" y1="61690" x2="91549" y2="61690"/>
                      </a14:backgroundRemoval>
                    </a14:imgEffect>
                  </a14:imgLayer>
                </a14:imgProps>
              </a:ext>
              <a:ext uri="{28A0092B-C50C-407E-A947-70E740481C1C}">
                <a14:useLocalDpi xmlns:a14="http://schemas.microsoft.com/office/drawing/2010/main" val="0"/>
              </a:ext>
            </a:extLst>
          </a:blip>
          <a:stretch>
            <a:fillRect/>
          </a:stretch>
        </p:blipFill>
        <p:spPr>
          <a:xfrm>
            <a:off x="8513077" y="47625"/>
            <a:ext cx="3381375" cy="3381375"/>
          </a:xfrm>
          <a:prstGeom prst="rect">
            <a:avLst/>
          </a:prstGeom>
        </p:spPr>
      </p:pic>
      <p:pic>
        <p:nvPicPr>
          <p:cNvPr id="6" name="Picture 5">
            <a:extLst>
              <a:ext uri="{FF2B5EF4-FFF2-40B4-BE49-F238E27FC236}">
                <a16:creationId xmlns:a16="http://schemas.microsoft.com/office/drawing/2014/main" id="{9C343E92-5BDD-40F8-9AD4-DDEB200A396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63" b="94815" l="4000" r="97333">
                        <a14:foregroundMark x1="74667" y1="38519" x2="74667" y2="38519"/>
                        <a14:foregroundMark x1="47667" y1="3333" x2="47667" y2="3333"/>
                        <a14:foregroundMark x1="4333" y1="48889" x2="4333" y2="48889"/>
                        <a14:foregroundMark x1="58000" y1="88519" x2="58000" y2="88519"/>
                        <a14:foregroundMark x1="80667" y1="87778" x2="82000" y2="87778"/>
                        <a14:foregroundMark x1="87333" y1="79630" x2="87333" y2="79630"/>
                        <a14:foregroundMark x1="86667" y1="79259" x2="85000" y2="79259"/>
                        <a14:foregroundMark x1="76667" y1="79259" x2="76667" y2="79259"/>
                        <a14:foregroundMark x1="92667" y1="84815" x2="92667" y2="84815"/>
                        <a14:foregroundMark x1="93333" y1="81852" x2="93333" y2="81852"/>
                        <a14:foregroundMark x1="76000" y1="92963" x2="76000" y2="92963"/>
                        <a14:foregroundMark x1="57000" y1="94815" x2="57000" y2="94815"/>
                        <a14:foregroundMark x1="97333" y1="76667" x2="97333" y2="76667"/>
                      </a14:backgroundRemoval>
                    </a14:imgEffect>
                  </a14:imgLayer>
                </a14:imgProps>
              </a:ext>
              <a:ext uri="{28A0092B-C50C-407E-A947-70E740481C1C}">
                <a14:useLocalDpi xmlns:a14="http://schemas.microsoft.com/office/drawing/2010/main" val="0"/>
              </a:ext>
            </a:extLst>
          </a:blip>
          <a:stretch>
            <a:fillRect/>
          </a:stretch>
        </p:blipFill>
        <p:spPr>
          <a:xfrm>
            <a:off x="5061145" y="587057"/>
            <a:ext cx="2857500" cy="2571750"/>
          </a:xfrm>
          <a:prstGeom prst="rect">
            <a:avLst/>
          </a:prstGeom>
        </p:spPr>
      </p:pic>
      <p:pic>
        <p:nvPicPr>
          <p:cNvPr id="8" name="Picture 7">
            <a:extLst>
              <a:ext uri="{FF2B5EF4-FFF2-40B4-BE49-F238E27FC236}">
                <a16:creationId xmlns:a16="http://schemas.microsoft.com/office/drawing/2014/main" id="{1F59F9C1-BD94-4546-8770-247C25C6CC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83" b="89943" l="5134" r="93750">
                        <a14:foregroundMark x1="5357" y1="67529" x2="6920" y2="65517"/>
                        <a14:foregroundMark x1="93750" y1="53161" x2="93750" y2="53161"/>
                        <a14:foregroundMark x1="90179" y1="70115" x2="90179" y2="70115"/>
                      </a14:backgroundRemoval>
                    </a14:imgEffect>
                  </a14:imgLayer>
                </a14:imgProps>
              </a:ext>
              <a:ext uri="{28A0092B-C50C-407E-A947-70E740481C1C}">
                <a14:useLocalDpi xmlns:a14="http://schemas.microsoft.com/office/drawing/2010/main" val="0"/>
              </a:ext>
            </a:extLst>
          </a:blip>
          <a:stretch>
            <a:fillRect/>
          </a:stretch>
        </p:blipFill>
        <p:spPr>
          <a:xfrm>
            <a:off x="8583693" y="3021037"/>
            <a:ext cx="3310759" cy="2571750"/>
          </a:xfrm>
          <a:prstGeom prst="rect">
            <a:avLst/>
          </a:prstGeom>
        </p:spPr>
      </p:pic>
      <p:pic>
        <p:nvPicPr>
          <p:cNvPr id="10" name="Picture 9">
            <a:extLst>
              <a:ext uri="{FF2B5EF4-FFF2-40B4-BE49-F238E27FC236}">
                <a16:creationId xmlns:a16="http://schemas.microsoft.com/office/drawing/2014/main" id="{F1D01A09-E728-4D72-96A2-A98837D382B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14" b="89943" l="3795" r="89844">
                        <a14:foregroundMark x1="7143" y1="78017" x2="7143" y2="78017"/>
                        <a14:foregroundMark x1="3795" y1="82184" x2="3795" y2="82184"/>
                      </a14:backgroundRemoval>
                    </a14:imgEffect>
                  </a14:imgLayer>
                </a14:imgProps>
              </a:ext>
              <a:ext uri="{28A0092B-C50C-407E-A947-70E740481C1C}">
                <a14:useLocalDpi xmlns:a14="http://schemas.microsoft.com/office/drawing/2010/main" val="0"/>
              </a:ext>
            </a:extLst>
          </a:blip>
          <a:stretch>
            <a:fillRect/>
          </a:stretch>
        </p:blipFill>
        <p:spPr>
          <a:xfrm>
            <a:off x="4828914" y="3429000"/>
            <a:ext cx="3658593" cy="2841943"/>
          </a:xfrm>
          <a:prstGeom prst="rect">
            <a:avLst/>
          </a:prstGeom>
        </p:spPr>
      </p:pic>
      <p:sp>
        <p:nvSpPr>
          <p:cNvPr id="11" name="TextBox 10">
            <a:extLst>
              <a:ext uri="{FF2B5EF4-FFF2-40B4-BE49-F238E27FC236}">
                <a16:creationId xmlns:a16="http://schemas.microsoft.com/office/drawing/2014/main" id="{484654FC-75EB-4DF2-9CB6-31656D66AC51}"/>
              </a:ext>
            </a:extLst>
          </p:cNvPr>
          <p:cNvSpPr txBox="1"/>
          <p:nvPr/>
        </p:nvSpPr>
        <p:spPr>
          <a:xfrm>
            <a:off x="191086" y="1507808"/>
            <a:ext cx="4541642" cy="4893647"/>
          </a:xfrm>
          <a:prstGeom prst="rect">
            <a:avLst/>
          </a:prstGeom>
          <a:noFill/>
        </p:spPr>
        <p:txBody>
          <a:bodyPr wrap="square" rtlCol="0">
            <a:spAutoFit/>
          </a:bodyPr>
          <a:lstStyle/>
          <a:p>
            <a:r>
              <a:rPr lang="en-US" sz="2400" dirty="0"/>
              <a:t>For Rec Ball we wear hats without patches. The color of the hat is either navy blue or black, this will be determined by the color shirt you are wearing. A navy blue or powder blue shirt is worn with a navy blue hat. All other color shirts are worn with a black hat. The style hat depends on the person wearing it. The beanie or short bill hate is for Plate umpire use with the facemask. The base referee can wear a six or eight stich hat.</a:t>
            </a:r>
          </a:p>
        </p:txBody>
      </p:sp>
    </p:spTree>
    <p:extLst>
      <p:ext uri="{BB962C8B-B14F-4D97-AF65-F5344CB8AC3E}">
        <p14:creationId xmlns:p14="http://schemas.microsoft.com/office/powerpoint/2010/main" val="924406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01F0-3C90-45FB-90D9-2199A2B1B0C7}"/>
              </a:ext>
            </a:extLst>
          </p:cNvPr>
          <p:cNvSpPr>
            <a:spLocks noGrp="1"/>
          </p:cNvSpPr>
          <p:nvPr>
            <p:ph type="title"/>
          </p:nvPr>
        </p:nvSpPr>
        <p:spPr>
          <a:xfrm>
            <a:off x="120748" y="111906"/>
            <a:ext cx="10515600" cy="1325563"/>
          </a:xfrm>
        </p:spPr>
        <p:txBody>
          <a:bodyPr>
            <a:normAutofit/>
          </a:bodyPr>
          <a:lstStyle/>
          <a:p>
            <a:r>
              <a:rPr lang="en-US" sz="5400" b="1" u="sng" spc="600" dirty="0"/>
              <a:t>The Shoes…</a:t>
            </a:r>
          </a:p>
        </p:txBody>
      </p:sp>
      <p:pic>
        <p:nvPicPr>
          <p:cNvPr id="4" name="Picture 3">
            <a:extLst>
              <a:ext uri="{FF2B5EF4-FFF2-40B4-BE49-F238E27FC236}">
                <a16:creationId xmlns:a16="http://schemas.microsoft.com/office/drawing/2014/main" id="{C6A81D36-88FD-4833-BF69-F4610F41C7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000" b="90259" l="4250" r="95250">
                        <a14:foregroundMark x1="6650" y1="60517" x2="6650" y2="60517"/>
                        <a14:foregroundMark x1="34550" y1="6379" x2="34550" y2="6379"/>
                        <a14:foregroundMark x1="36300" y1="5172" x2="36300" y2="5172"/>
                        <a14:foregroundMark x1="90750" y1="61724" x2="90750" y2="61724"/>
                        <a14:foregroundMark x1="86650" y1="61724" x2="86650" y2="61724"/>
                        <a14:foregroundMark x1="91450" y1="68190" x2="91450" y2="68190"/>
                        <a14:foregroundMark x1="90450" y1="61724" x2="90450" y2="61724"/>
                        <a14:foregroundMark x1="95250" y1="73017" x2="95250" y2="73017"/>
                        <a14:foregroundMark x1="94550" y1="80690" x2="94550" y2="80690"/>
                        <a14:foregroundMark x1="87350" y1="84828" x2="87350" y2="84828"/>
                        <a14:foregroundMark x1="81100" y1="85431" x2="81100" y2="85431"/>
                        <a14:foregroundMark x1="71800" y1="87241" x2="71800" y2="87241"/>
                        <a14:foregroundMark x1="61450" y1="86034" x2="61450" y2="86034"/>
                        <a14:foregroundMark x1="54550" y1="90259" x2="54550" y2="90259"/>
                        <a14:foregroundMark x1="74200" y1="88448" x2="74200" y2="88448"/>
                        <a14:foregroundMark x1="69400" y1="88448" x2="69400" y2="88448"/>
                        <a14:foregroundMark x1="63200" y1="86034" x2="63200" y2="86034"/>
                        <a14:foregroundMark x1="59050" y1="86034" x2="58700" y2="86034"/>
                        <a14:foregroundMark x1="50800" y1="83103" x2="50450" y2="84828"/>
                        <a14:foregroundMark x1="44550" y1="84310" x2="44550" y2="84310"/>
                        <a14:foregroundMark x1="29750" y1="80086" x2="28350" y2="80086"/>
                        <a14:foregroundMark x1="15600" y1="79483" x2="14900" y2="79483"/>
                        <a14:foregroundMark x1="6650" y1="80086" x2="4250" y2="80690"/>
                      </a14:backgroundRemoval>
                    </a14:imgEffect>
                  </a14:imgLayer>
                </a14:imgProps>
              </a:ext>
              <a:ext uri="{28A0092B-C50C-407E-A947-70E740481C1C}">
                <a14:useLocalDpi xmlns:a14="http://schemas.microsoft.com/office/drawing/2010/main" val="0"/>
              </a:ext>
            </a:extLst>
          </a:blip>
          <a:stretch>
            <a:fillRect/>
          </a:stretch>
        </p:blipFill>
        <p:spPr>
          <a:xfrm>
            <a:off x="5668347" y="4243790"/>
            <a:ext cx="3843517" cy="2229240"/>
          </a:xfrm>
          <a:prstGeom prst="rect">
            <a:avLst/>
          </a:prstGeom>
        </p:spPr>
      </p:pic>
      <p:pic>
        <p:nvPicPr>
          <p:cNvPr id="6" name="Picture 5">
            <a:extLst>
              <a:ext uri="{FF2B5EF4-FFF2-40B4-BE49-F238E27FC236}">
                <a16:creationId xmlns:a16="http://schemas.microsoft.com/office/drawing/2014/main" id="{412F96DC-7BAB-418F-A6FD-FF375DCCD7A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39" b="94286" l="3038" r="97468">
                        <a14:foregroundMark x1="8861" y1="68163" x2="8861" y2="68163"/>
                        <a14:foregroundMark x1="3544" y1="73878" x2="3544" y2="73878"/>
                        <a14:foregroundMark x1="7595" y1="82857" x2="7595" y2="82857"/>
                        <a14:foregroundMark x1="15443" y1="82857" x2="15443" y2="82857"/>
                        <a14:foregroundMark x1="24051" y1="78776" x2="24051" y2="78776"/>
                        <a14:foregroundMark x1="24810" y1="83265" x2="24810" y2="83265"/>
                        <a14:foregroundMark x1="24810" y1="82857" x2="24810" y2="82857"/>
                        <a14:foregroundMark x1="37468" y1="80816" x2="38987" y2="80000"/>
                        <a14:foregroundMark x1="38987" y1="80000" x2="40253" y2="80000"/>
                        <a14:foregroundMark x1="46582" y1="79592" x2="46582" y2="79592"/>
                        <a14:foregroundMark x1="51392" y1="77143" x2="51392" y2="77143"/>
                        <a14:foregroundMark x1="54177" y1="75510" x2="54177" y2="75510"/>
                        <a14:foregroundMark x1="71139" y1="84490" x2="71139" y2="84490"/>
                        <a14:foregroundMark x1="51392" y1="94286" x2="51392" y2="94286"/>
                        <a14:foregroundMark x1="66582" y1="13878" x2="66582" y2="13878"/>
                        <a14:foregroundMark x1="74177" y1="6939" x2="74177" y2="6939"/>
                        <a14:foregroundMark x1="92658" y1="40816" x2="92658" y2="40816"/>
                        <a14:foregroundMark x1="97468" y1="73878" x2="97468" y2="73878"/>
                      </a14:backgroundRemoval>
                    </a14:imgEffect>
                  </a14:imgLayer>
                </a14:imgProps>
              </a:ext>
              <a:ext uri="{28A0092B-C50C-407E-A947-70E740481C1C}">
                <a14:useLocalDpi xmlns:a14="http://schemas.microsoft.com/office/drawing/2010/main" val="0"/>
              </a:ext>
            </a:extLst>
          </a:blip>
          <a:stretch>
            <a:fillRect/>
          </a:stretch>
        </p:blipFill>
        <p:spPr>
          <a:xfrm>
            <a:off x="8637564" y="3139369"/>
            <a:ext cx="3362984" cy="2085901"/>
          </a:xfrm>
          <a:prstGeom prst="rect">
            <a:avLst/>
          </a:prstGeom>
        </p:spPr>
      </p:pic>
      <p:pic>
        <p:nvPicPr>
          <p:cNvPr id="8" name="Picture 7">
            <a:extLst>
              <a:ext uri="{FF2B5EF4-FFF2-40B4-BE49-F238E27FC236}">
                <a16:creationId xmlns:a16="http://schemas.microsoft.com/office/drawing/2014/main" id="{BDAEF1BC-FB9E-46B8-8B7B-32990B6BBA6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412" b="91912" l="2426" r="98922">
                        <a14:foregroundMark x1="13747" y1="30147" x2="13747" y2="30147"/>
                        <a14:foregroundMark x1="15633" y1="55882" x2="15633" y2="55882"/>
                        <a14:foregroundMark x1="15903" y1="57353" x2="15903" y2="57353"/>
                        <a14:foregroundMark x1="23450" y1="52206" x2="23450" y2="52206"/>
                        <a14:foregroundMark x1="25067" y1="52206" x2="25067" y2="52206"/>
                        <a14:foregroundMark x1="35849" y1="55147" x2="36927" y2="55147"/>
                        <a14:foregroundMark x1="39623" y1="55147" x2="39623" y2="55147"/>
                        <a14:foregroundMark x1="43666" y1="55147" x2="45283" y2="55147"/>
                        <a14:foregroundMark x1="46631" y1="55147" x2="46631" y2="55147"/>
                        <a14:foregroundMark x1="48518" y1="55147" x2="48518" y2="55147"/>
                        <a14:foregroundMark x1="49326" y1="55147" x2="49326" y2="55147"/>
                        <a14:foregroundMark x1="38814" y1="55882" x2="38814" y2="55882"/>
                        <a14:foregroundMark x1="39623" y1="55882" x2="39623" y2="55882"/>
                        <a14:foregroundMark x1="31267" y1="50735" x2="31267" y2="50735"/>
                        <a14:foregroundMark x1="26146" y1="48529" x2="26146" y2="48529"/>
                        <a14:foregroundMark x1="25337" y1="48529" x2="25337" y2="48529"/>
                        <a14:foregroundMark x1="25337" y1="48529" x2="25337" y2="48529"/>
                        <a14:foregroundMark x1="21294" y1="25000" x2="21294" y2="25000"/>
                        <a14:foregroundMark x1="21563" y1="26471" x2="22642" y2="28676"/>
                        <a14:foregroundMark x1="7278" y1="28676" x2="7278" y2="28676"/>
                        <a14:foregroundMark x1="8086" y1="27206" x2="8086" y2="27206"/>
                        <a14:foregroundMark x1="4582" y1="36765" x2="4582" y2="36765"/>
                        <a14:foregroundMark x1="2426" y1="34559" x2="2426" y2="34559"/>
                        <a14:foregroundMark x1="21563" y1="8088" x2="21563" y2="8088"/>
                        <a14:foregroundMark x1="51213" y1="91912" x2="51213" y2="91912"/>
                        <a14:foregroundMark x1="94609" y1="48529" x2="94609" y2="48529"/>
                        <a14:foregroundMark x1="53369" y1="8088" x2="53369" y2="8088"/>
                        <a14:foregroundMark x1="43666" y1="5147" x2="43666" y2="5147"/>
                        <a14:foregroundMark x1="43666" y1="5147" x2="43666" y2="5147"/>
                        <a14:foregroundMark x1="98922" y1="47794" x2="98922" y2="47794"/>
                      </a14:backgroundRemoval>
                    </a14:imgEffect>
                  </a14:imgLayer>
                </a14:imgProps>
              </a:ext>
              <a:ext uri="{28A0092B-C50C-407E-A947-70E740481C1C}">
                <a14:useLocalDpi xmlns:a14="http://schemas.microsoft.com/office/drawing/2010/main" val="0"/>
              </a:ext>
            </a:extLst>
          </a:blip>
          <a:stretch>
            <a:fillRect/>
          </a:stretch>
        </p:blipFill>
        <p:spPr>
          <a:xfrm rot="5400000">
            <a:off x="5175518" y="1522938"/>
            <a:ext cx="3533775" cy="1295400"/>
          </a:xfrm>
          <a:prstGeom prst="rect">
            <a:avLst/>
          </a:prstGeom>
        </p:spPr>
      </p:pic>
      <p:pic>
        <p:nvPicPr>
          <p:cNvPr id="10" name="Picture 9">
            <a:extLst>
              <a:ext uri="{FF2B5EF4-FFF2-40B4-BE49-F238E27FC236}">
                <a16:creationId xmlns:a16="http://schemas.microsoft.com/office/drawing/2014/main" id="{C26C01CF-4E72-4B7F-A1C3-5ECBDE525DA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90" b="89927" l="10000" r="91042">
                        <a14:foregroundMark x1="26875" y1="89194" x2="26875" y2="89194"/>
                        <a14:foregroundMark x1="63542" y1="89194" x2="63542" y2="89194"/>
                        <a14:foregroundMark x1="82292" y1="70696" x2="82292" y2="70696"/>
                        <a14:foregroundMark x1="91042" y1="74176" x2="91042" y2="74176"/>
                        <a14:foregroundMark x1="83229" y1="71429" x2="83229" y2="71429"/>
                      </a14:backgroundRemoval>
                    </a14:imgEffect>
                  </a14:imgLayer>
                </a14:imgProps>
              </a:ext>
              <a:ext uri="{28A0092B-C50C-407E-A947-70E740481C1C}">
                <a14:useLocalDpi xmlns:a14="http://schemas.microsoft.com/office/drawing/2010/main" val="0"/>
              </a:ext>
            </a:extLst>
          </a:blip>
          <a:stretch>
            <a:fillRect/>
          </a:stretch>
        </p:blipFill>
        <p:spPr>
          <a:xfrm>
            <a:off x="7815355" y="384970"/>
            <a:ext cx="4048399" cy="2302527"/>
          </a:xfrm>
          <a:prstGeom prst="rect">
            <a:avLst/>
          </a:prstGeom>
        </p:spPr>
      </p:pic>
      <p:sp>
        <p:nvSpPr>
          <p:cNvPr id="11" name="TextBox 10">
            <a:extLst>
              <a:ext uri="{FF2B5EF4-FFF2-40B4-BE49-F238E27FC236}">
                <a16:creationId xmlns:a16="http://schemas.microsoft.com/office/drawing/2014/main" id="{35C6E90F-DB09-48A6-825F-6B343F62905A}"/>
              </a:ext>
            </a:extLst>
          </p:cNvPr>
          <p:cNvSpPr txBox="1"/>
          <p:nvPr/>
        </p:nvSpPr>
        <p:spPr>
          <a:xfrm>
            <a:off x="379828" y="1786597"/>
            <a:ext cx="4867419" cy="4524315"/>
          </a:xfrm>
          <a:prstGeom prst="rect">
            <a:avLst/>
          </a:prstGeom>
          <a:noFill/>
        </p:spPr>
        <p:txBody>
          <a:bodyPr wrap="square" rtlCol="0">
            <a:spAutoFit/>
          </a:bodyPr>
          <a:lstStyle/>
          <a:p>
            <a:r>
              <a:rPr lang="en-US" sz="2400" dirty="0"/>
              <a:t>There are so many different options for shoes. Plate umpires will wear plate shoes, equip with steel toes and a protective plate over the top of the foot. The base referee can wear any sturdy running shoe or baseball cleat as long as it is black and in good condition. Shoes should be cleaned and shined (if wearing a gloss finish shoe) when arriving at the field. Professional appearance is what every umpire should strive for.</a:t>
            </a:r>
          </a:p>
        </p:txBody>
      </p:sp>
    </p:spTree>
    <p:extLst>
      <p:ext uri="{BB962C8B-B14F-4D97-AF65-F5344CB8AC3E}">
        <p14:creationId xmlns:p14="http://schemas.microsoft.com/office/powerpoint/2010/main" val="721755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C27BA-CE15-4BB1-A4B2-95C8D8AAAE08}"/>
              </a:ext>
            </a:extLst>
          </p:cNvPr>
          <p:cNvSpPr>
            <a:spLocks noGrp="1"/>
          </p:cNvSpPr>
          <p:nvPr>
            <p:ph type="title"/>
          </p:nvPr>
        </p:nvSpPr>
        <p:spPr>
          <a:xfrm>
            <a:off x="0" y="0"/>
            <a:ext cx="10515600" cy="1325563"/>
          </a:xfrm>
        </p:spPr>
        <p:txBody>
          <a:bodyPr>
            <a:normAutofit/>
          </a:bodyPr>
          <a:lstStyle/>
          <a:p>
            <a:r>
              <a:rPr lang="en-US" sz="5400" b="1" u="sng" spc="600" dirty="0"/>
              <a:t>Protective Gear…</a:t>
            </a:r>
          </a:p>
        </p:txBody>
      </p:sp>
      <p:sp>
        <p:nvSpPr>
          <p:cNvPr id="3" name="TextBox 2">
            <a:extLst>
              <a:ext uri="{FF2B5EF4-FFF2-40B4-BE49-F238E27FC236}">
                <a16:creationId xmlns:a16="http://schemas.microsoft.com/office/drawing/2014/main" id="{B302031F-648F-4D5B-B5C4-2CBD54A2A6DF}"/>
              </a:ext>
            </a:extLst>
          </p:cNvPr>
          <p:cNvSpPr txBox="1"/>
          <p:nvPr/>
        </p:nvSpPr>
        <p:spPr>
          <a:xfrm>
            <a:off x="8848578" y="201116"/>
            <a:ext cx="3608363" cy="923330"/>
          </a:xfrm>
          <a:prstGeom prst="rect">
            <a:avLst/>
          </a:prstGeom>
          <a:noFill/>
        </p:spPr>
        <p:txBody>
          <a:bodyPr wrap="square" rtlCol="0">
            <a:spAutoFit/>
          </a:bodyPr>
          <a:lstStyle/>
          <a:p>
            <a:r>
              <a:rPr lang="en-US" sz="5400" b="1" u="sng" dirty="0">
                <a:effectLst>
                  <a:outerShdw blurRad="38100" dist="38100" dir="2700000" algn="tl">
                    <a:srgbClr val="000000">
                      <a:alpha val="43137"/>
                    </a:srgbClr>
                  </a:outerShdw>
                </a:effectLst>
              </a:rPr>
              <a:t>Face Mask</a:t>
            </a:r>
          </a:p>
        </p:txBody>
      </p:sp>
      <p:pic>
        <p:nvPicPr>
          <p:cNvPr id="5" name="Picture 4">
            <a:extLst>
              <a:ext uri="{FF2B5EF4-FFF2-40B4-BE49-F238E27FC236}">
                <a16:creationId xmlns:a16="http://schemas.microsoft.com/office/drawing/2014/main" id="{8488A1C5-C5AC-4054-919B-62B67755E90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0" b="91500" l="7627" r="94633">
                        <a14:foregroundMark x1="57345" y1="22000" x2="58757" y2="19250"/>
                        <a14:foregroundMark x1="61864" y1="16500" x2="61864" y2="16500"/>
                        <a14:foregroundMark x1="64407" y1="12250" x2="64407" y2="12250"/>
                        <a14:foregroundMark x1="55650" y1="11500" x2="55650" y2="11500"/>
                        <a14:foregroundMark x1="54802" y1="13000" x2="54802" y2="13000"/>
                        <a14:foregroundMark x1="54237" y1="12250" x2="54237" y2="12250"/>
                        <a14:foregroundMark x1="54237" y1="11500" x2="54237" y2="11500"/>
                        <a14:foregroundMark x1="54237" y1="11500" x2="54237" y2="11500"/>
                        <a14:foregroundMark x1="73729" y1="10750" x2="73729" y2="10750"/>
                        <a14:foregroundMark x1="71469" y1="10750" x2="71469" y2="10750"/>
                        <a14:foregroundMark x1="54802" y1="3750" x2="54802" y2="3750"/>
                        <a14:foregroundMark x1="92655" y1="35250" x2="92655" y2="35250"/>
                        <a14:foregroundMark x1="94915" y1="45500" x2="94915" y2="45500"/>
                        <a14:foregroundMark x1="18644" y1="90750" x2="18644" y2="90750"/>
                        <a14:foregroundMark x1="17232" y1="91500" x2="17232" y2="91500"/>
                        <a14:foregroundMark x1="7627" y1="49000" x2="7627" y2="49000"/>
                      </a14:backgroundRemoval>
                    </a14:imgEffect>
                  </a14:imgLayer>
                </a14:imgProps>
              </a:ext>
              <a:ext uri="{28A0092B-C50C-407E-A947-70E740481C1C}">
                <a14:useLocalDpi xmlns:a14="http://schemas.microsoft.com/office/drawing/2010/main" val="0"/>
              </a:ext>
            </a:extLst>
          </a:blip>
          <a:stretch>
            <a:fillRect/>
          </a:stretch>
        </p:blipFill>
        <p:spPr>
          <a:xfrm>
            <a:off x="4414837" y="4896143"/>
            <a:ext cx="1685925" cy="1905000"/>
          </a:xfrm>
          <a:prstGeom prst="rect">
            <a:avLst/>
          </a:prstGeom>
        </p:spPr>
      </p:pic>
      <p:pic>
        <p:nvPicPr>
          <p:cNvPr id="7" name="Picture 6">
            <a:extLst>
              <a:ext uri="{FF2B5EF4-FFF2-40B4-BE49-F238E27FC236}">
                <a16:creationId xmlns:a16="http://schemas.microsoft.com/office/drawing/2014/main" id="{D2B6F886-5D0D-4539-BC41-B62A6F443B6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667" b="97000" l="10000" r="90000">
                        <a14:foregroundMark x1="60333" y1="4667" x2="60333" y2="4667"/>
                        <a14:foregroundMark x1="61667" y1="91000" x2="61667" y2="91000"/>
                        <a14:foregroundMark x1="41333" y1="95000" x2="41333" y2="95000"/>
                        <a14:foregroundMark x1="44000" y1="97000" x2="44000" y2="97000"/>
                      </a14:backgroundRemoval>
                    </a14:imgEffect>
                  </a14:imgLayer>
                </a14:imgProps>
              </a:ext>
              <a:ext uri="{28A0092B-C50C-407E-A947-70E740481C1C}">
                <a14:useLocalDpi xmlns:a14="http://schemas.microsoft.com/office/drawing/2010/main" val="0"/>
              </a:ext>
            </a:extLst>
          </a:blip>
          <a:stretch>
            <a:fillRect/>
          </a:stretch>
        </p:blipFill>
        <p:spPr>
          <a:xfrm>
            <a:off x="9964908" y="1163132"/>
            <a:ext cx="2227092" cy="2227092"/>
          </a:xfrm>
          <a:prstGeom prst="rect">
            <a:avLst/>
          </a:prstGeom>
        </p:spPr>
      </p:pic>
      <p:pic>
        <p:nvPicPr>
          <p:cNvPr id="9" name="Picture 8">
            <a:extLst>
              <a:ext uri="{FF2B5EF4-FFF2-40B4-BE49-F238E27FC236}">
                <a16:creationId xmlns:a16="http://schemas.microsoft.com/office/drawing/2014/main" id="{6AB3DD6D-E6BD-461C-9179-EBFFDCFBA8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003" b="89897" l="7654" r="95229">
                        <a14:foregroundMark x1="95328" y1="85075" x2="95328" y2="85075"/>
                        <a14:foregroundMark x1="95328" y1="85075" x2="95328" y2="85075"/>
                        <a14:foregroundMark x1="37078" y1="11596" x2="37078" y2="11596"/>
                        <a14:foregroundMark x1="33201" y1="7118" x2="33201" y2="7118"/>
                        <a14:foregroundMark x1="7654" y1="22273" x2="7654" y2="22273"/>
                      </a14:backgroundRemoval>
                    </a14:imgEffect>
                  </a14:imgLayer>
                </a14:imgProps>
              </a:ext>
              <a:ext uri="{28A0092B-C50C-407E-A947-70E740481C1C}">
                <a14:useLocalDpi xmlns:a14="http://schemas.microsoft.com/office/drawing/2010/main" val="0"/>
              </a:ext>
            </a:extLst>
          </a:blip>
          <a:stretch>
            <a:fillRect/>
          </a:stretch>
        </p:blipFill>
        <p:spPr>
          <a:xfrm>
            <a:off x="4115762" y="1009357"/>
            <a:ext cx="3960475" cy="3429000"/>
          </a:xfrm>
          <a:prstGeom prst="rect">
            <a:avLst/>
          </a:prstGeom>
        </p:spPr>
      </p:pic>
      <p:pic>
        <p:nvPicPr>
          <p:cNvPr id="11" name="Picture 10">
            <a:extLst>
              <a:ext uri="{FF2B5EF4-FFF2-40B4-BE49-F238E27FC236}">
                <a16:creationId xmlns:a16="http://schemas.microsoft.com/office/drawing/2014/main" id="{24957EB3-DC88-4F9B-9924-5BEE89D25B4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25303" r="76573"/>
                    </a14:imgEffect>
                  </a14:imgLayer>
                </a14:imgProps>
              </a:ext>
              <a:ext uri="{28A0092B-C50C-407E-A947-70E740481C1C}">
                <a14:useLocalDpi xmlns:a14="http://schemas.microsoft.com/office/drawing/2010/main" val="0"/>
              </a:ext>
            </a:extLst>
          </a:blip>
          <a:srcRect l="18895" r="17018"/>
          <a:stretch/>
        </p:blipFill>
        <p:spPr>
          <a:xfrm>
            <a:off x="8177610" y="1815740"/>
            <a:ext cx="1685925" cy="2043458"/>
          </a:xfrm>
          <a:prstGeom prst="rect">
            <a:avLst/>
          </a:prstGeom>
        </p:spPr>
      </p:pic>
      <p:pic>
        <p:nvPicPr>
          <p:cNvPr id="13" name="Picture 12">
            <a:extLst>
              <a:ext uri="{FF2B5EF4-FFF2-40B4-BE49-F238E27FC236}">
                <a16:creationId xmlns:a16="http://schemas.microsoft.com/office/drawing/2014/main" id="{5A717A74-2F54-4AEF-BEC5-BA64B04E866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250" b="90000" l="10000" r="90000">
                        <a14:foregroundMark x1="57250" y1="8000" x2="57250" y2="8000"/>
                        <a14:foregroundMark x1="54750" y1="5250" x2="54750" y2="5250"/>
                      </a14:backgroundRemoval>
                    </a14:imgEffect>
                  </a14:imgLayer>
                </a14:imgProps>
              </a:ext>
              <a:ext uri="{28A0092B-C50C-407E-A947-70E740481C1C}">
                <a14:useLocalDpi xmlns:a14="http://schemas.microsoft.com/office/drawing/2010/main" val="0"/>
              </a:ext>
            </a:extLst>
          </a:blip>
          <a:stretch>
            <a:fillRect/>
          </a:stretch>
        </p:blipFill>
        <p:spPr>
          <a:xfrm>
            <a:off x="9364393" y="3467777"/>
            <a:ext cx="2576732" cy="2576732"/>
          </a:xfrm>
          <a:prstGeom prst="rect">
            <a:avLst/>
          </a:prstGeom>
        </p:spPr>
      </p:pic>
      <p:pic>
        <p:nvPicPr>
          <p:cNvPr id="15" name="Picture 14">
            <a:extLst>
              <a:ext uri="{FF2B5EF4-FFF2-40B4-BE49-F238E27FC236}">
                <a16:creationId xmlns:a16="http://schemas.microsoft.com/office/drawing/2014/main" id="{FD77D0CB-9166-4229-B272-38EA9B18D38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778" b="92889" l="9778" r="89778">
                        <a14:foregroundMark x1="36889" y1="16000" x2="36889" y2="16000"/>
                        <a14:foregroundMark x1="59556" y1="24889" x2="59556" y2="24889"/>
                        <a14:foregroundMark x1="59111" y1="24889" x2="59111" y2="24889"/>
                        <a14:foregroundMark x1="58222" y1="24000" x2="58222" y2="24000"/>
                        <a14:foregroundMark x1="58222" y1="23111" x2="58222" y2="23111"/>
                        <a14:foregroundMark x1="57778" y1="22222" x2="57778" y2="22222"/>
                        <a14:foregroundMark x1="57333" y1="19111" x2="57333" y2="19111"/>
                        <a14:foregroundMark x1="32889" y1="26667" x2="32889" y2="26667"/>
                        <a14:foregroundMark x1="32889" y1="26667" x2="32889" y2="26667"/>
                        <a14:foregroundMark x1="34222" y1="26667" x2="34222" y2="26667"/>
                        <a14:foregroundMark x1="35111" y1="24000" x2="35111" y2="24000"/>
                        <a14:foregroundMark x1="35111" y1="22222" x2="35111" y2="22222"/>
                        <a14:foregroundMark x1="33778" y1="17778" x2="33778" y2="17778"/>
                        <a14:foregroundMark x1="44000" y1="55111" x2="44000" y2="55111"/>
                        <a14:foregroundMark x1="44000" y1="56444" x2="44000" y2="56444"/>
                        <a14:foregroundMark x1="43111" y1="60000" x2="43111" y2="60000"/>
                        <a14:foregroundMark x1="43556" y1="61333" x2="43556" y2="61333"/>
                        <a14:foregroundMark x1="44889" y1="64889" x2="44889" y2="64889"/>
                        <a14:foregroundMark x1="44889" y1="66222" x2="44889" y2="66222"/>
                        <a14:foregroundMark x1="44889" y1="67556" x2="44889" y2="67556"/>
                        <a14:foregroundMark x1="44889" y1="68000" x2="44889" y2="68000"/>
                        <a14:foregroundMark x1="44889" y1="68889" x2="44889" y2="68889"/>
                        <a14:foregroundMark x1="44889" y1="69333" x2="44889" y2="69333"/>
                        <a14:foregroundMark x1="44889" y1="69333" x2="44889" y2="69333"/>
                        <a14:foregroundMark x1="44889" y1="71556" x2="44889" y2="71556"/>
                        <a14:foregroundMark x1="44889" y1="72444" x2="44889" y2="72444"/>
                        <a14:foregroundMark x1="45333" y1="72889" x2="45333" y2="72889"/>
                        <a14:foregroundMark x1="45333" y1="73778" x2="45333" y2="73778"/>
                        <a14:foregroundMark x1="44889" y1="77333" x2="44889" y2="77333"/>
                        <a14:foregroundMark x1="44889" y1="77778" x2="44889" y2="77778"/>
                        <a14:foregroundMark x1="36000" y1="65778" x2="36000" y2="65778"/>
                        <a14:foregroundMark x1="37333" y1="63111" x2="37333" y2="63111"/>
                        <a14:foregroundMark x1="37333" y1="61333" x2="37333" y2="61333"/>
                        <a14:foregroundMark x1="35111" y1="57333" x2="32444" y2="56889"/>
                        <a14:foregroundMark x1="31111" y1="56444" x2="31111" y2="56444"/>
                        <a14:foregroundMark x1="27556" y1="58222" x2="27556" y2="58222"/>
                        <a14:foregroundMark x1="23111" y1="58222" x2="23111" y2="58222"/>
                        <a14:foregroundMark x1="23556" y1="58222" x2="23556" y2="58222"/>
                        <a14:foregroundMark x1="24444" y1="57333" x2="24444" y2="57333"/>
                        <a14:foregroundMark x1="21333" y1="55111" x2="21333" y2="55111"/>
                        <a14:foregroundMark x1="20889" y1="55111" x2="20889" y2="55111"/>
                        <a14:foregroundMark x1="19556" y1="52000" x2="19556" y2="52000"/>
                        <a14:foregroundMark x1="29778" y1="63111" x2="29778" y2="63111"/>
                        <a14:foregroundMark x1="29778" y1="66667" x2="29778" y2="66667"/>
                        <a14:foregroundMark x1="30667" y1="69333" x2="30667" y2="69333"/>
                        <a14:foregroundMark x1="35111" y1="74667" x2="35111" y2="74667"/>
                        <a14:foregroundMark x1="37778" y1="82222" x2="37778" y2="82222"/>
                        <a14:foregroundMark x1="40444" y1="90222" x2="40444" y2="90222"/>
                        <a14:foregroundMark x1="41778" y1="86667" x2="41778" y2="86667"/>
                        <a14:foregroundMark x1="48444" y1="87111" x2="48444" y2="87111"/>
                        <a14:foregroundMark x1="49333" y1="87111" x2="49333" y2="87111"/>
                        <a14:foregroundMark x1="52000" y1="86667" x2="52000" y2="86667"/>
                        <a14:foregroundMark x1="52889" y1="84889" x2="52889" y2="84889"/>
                        <a14:foregroundMark x1="55111" y1="92000" x2="55111" y2="92000"/>
                        <a14:foregroundMark x1="56444" y1="92000" x2="56444" y2="92000"/>
                        <a14:foregroundMark x1="57333" y1="91111" x2="57333" y2="91111"/>
                        <a14:foregroundMark x1="48000" y1="91111" x2="48000" y2="91111"/>
                        <a14:foregroundMark x1="47111" y1="91556" x2="47111" y2="91556"/>
                        <a14:foregroundMark x1="44889" y1="92889" x2="44889" y2="92889"/>
                        <a14:foregroundMark x1="42222" y1="92889" x2="42222" y2="92889"/>
                        <a14:foregroundMark x1="40444" y1="92889" x2="40444" y2="92889"/>
                        <a14:foregroundMark x1="39111" y1="92000" x2="39111" y2="92000"/>
                        <a14:foregroundMark x1="37778" y1="92000" x2="36000" y2="92000"/>
                        <a14:foregroundMark x1="34222" y1="92000" x2="34222" y2="92000"/>
                        <a14:foregroundMark x1="62667" y1="89778" x2="60889" y2="89778"/>
                        <a14:foregroundMark x1="32444" y1="90222" x2="32444" y2="90222"/>
                        <a14:foregroundMark x1="27556" y1="88000" x2="27556" y2="88000"/>
                      </a14:backgroundRemoval>
                    </a14:imgEffect>
                  </a14:imgLayer>
                </a14:imgProps>
              </a:ext>
              <a:ext uri="{28A0092B-C50C-407E-A947-70E740481C1C}">
                <a14:useLocalDpi xmlns:a14="http://schemas.microsoft.com/office/drawing/2010/main" val="0"/>
              </a:ext>
            </a:extLst>
          </a:blip>
          <a:stretch>
            <a:fillRect/>
          </a:stretch>
        </p:blipFill>
        <p:spPr>
          <a:xfrm>
            <a:off x="7004674" y="4557834"/>
            <a:ext cx="2143125" cy="2143125"/>
          </a:xfrm>
          <a:prstGeom prst="rect">
            <a:avLst/>
          </a:prstGeom>
        </p:spPr>
      </p:pic>
      <p:sp>
        <p:nvSpPr>
          <p:cNvPr id="16" name="TextBox 15">
            <a:extLst>
              <a:ext uri="{FF2B5EF4-FFF2-40B4-BE49-F238E27FC236}">
                <a16:creationId xmlns:a16="http://schemas.microsoft.com/office/drawing/2014/main" id="{F6B5F7EC-7B4F-4429-97C7-43F5483F23CF}"/>
              </a:ext>
            </a:extLst>
          </p:cNvPr>
          <p:cNvSpPr txBox="1"/>
          <p:nvPr/>
        </p:nvSpPr>
        <p:spPr>
          <a:xfrm>
            <a:off x="295422" y="1448972"/>
            <a:ext cx="3603746" cy="5262979"/>
          </a:xfrm>
          <a:prstGeom prst="rect">
            <a:avLst/>
          </a:prstGeom>
          <a:noFill/>
        </p:spPr>
        <p:txBody>
          <a:bodyPr wrap="square" rtlCol="0">
            <a:spAutoFit/>
          </a:bodyPr>
          <a:lstStyle/>
          <a:p>
            <a:r>
              <a:rPr lang="en-US" sz="2400" dirty="0"/>
              <a:t>There are a TON of styles and brands of face masks out there for the umpire. As show there is the traditional and hockey style mask. Both are acceptable. It is required that umpires use a throat guard with any mask that does not have extended throat protecting. Also ensure the padding and head harness of the mast your choose fits you correctly.</a:t>
            </a:r>
          </a:p>
        </p:txBody>
      </p:sp>
    </p:spTree>
    <p:extLst>
      <p:ext uri="{BB962C8B-B14F-4D97-AF65-F5344CB8AC3E}">
        <p14:creationId xmlns:p14="http://schemas.microsoft.com/office/powerpoint/2010/main" val="1049286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41367-8F13-44E8-84D5-0A6D75F3E390}"/>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u="sng" spc="600" dirty="0"/>
              <a:t>Protective Gear…</a:t>
            </a:r>
          </a:p>
        </p:txBody>
      </p:sp>
      <p:sp>
        <p:nvSpPr>
          <p:cNvPr id="3" name="TextBox 2">
            <a:extLst>
              <a:ext uri="{FF2B5EF4-FFF2-40B4-BE49-F238E27FC236}">
                <a16:creationId xmlns:a16="http://schemas.microsoft.com/office/drawing/2014/main" id="{26D17D9D-FDB7-4EB8-970C-4FE373EADFFF}"/>
              </a:ext>
            </a:extLst>
          </p:cNvPr>
          <p:cNvSpPr txBox="1"/>
          <p:nvPr/>
        </p:nvSpPr>
        <p:spPr>
          <a:xfrm>
            <a:off x="7535594" y="0"/>
            <a:ext cx="4656406" cy="923330"/>
          </a:xfrm>
          <a:prstGeom prst="rect">
            <a:avLst/>
          </a:prstGeom>
          <a:noFill/>
        </p:spPr>
        <p:txBody>
          <a:bodyPr wrap="square" rtlCol="0">
            <a:spAutoFit/>
          </a:bodyPr>
          <a:lstStyle/>
          <a:p>
            <a:r>
              <a:rPr lang="en-US" sz="5400" b="1" u="sng" dirty="0">
                <a:effectLst>
                  <a:outerShdw blurRad="38100" dist="38100" dir="2700000" algn="tl">
                    <a:srgbClr val="000000">
                      <a:alpha val="43137"/>
                    </a:srgbClr>
                  </a:outerShdw>
                </a:effectLst>
              </a:rPr>
              <a:t>Chest Protector</a:t>
            </a:r>
          </a:p>
        </p:txBody>
      </p:sp>
      <p:pic>
        <p:nvPicPr>
          <p:cNvPr id="5" name="Picture 4">
            <a:extLst>
              <a:ext uri="{FF2B5EF4-FFF2-40B4-BE49-F238E27FC236}">
                <a16:creationId xmlns:a16="http://schemas.microsoft.com/office/drawing/2014/main" id="{3B23AF3F-8EE7-4B47-B8AE-F2E3A9F2558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333" b="90000" l="5245" r="95455">
                        <a14:foregroundMark x1="13986" y1="25000" x2="13986" y2="25000"/>
                        <a14:foregroundMark x1="89860" y1="27333" x2="89860" y2="27333"/>
                        <a14:foregroundMark x1="10839" y1="20000" x2="10839" y2="20000"/>
                        <a14:foregroundMark x1="95455" y1="20333" x2="95455" y2="20333"/>
                        <a14:foregroundMark x1="5245" y1="18667" x2="5245" y2="18667"/>
                        <a14:foregroundMark x1="32517" y1="6333" x2="32517" y2="6333"/>
                        <a14:foregroundMark x1="74825" y1="6667" x2="74825" y2="6667"/>
                        <a14:foregroundMark x1="46853" y1="86333" x2="46853" y2="86333"/>
                      </a14:backgroundRemoval>
                    </a14:imgEffect>
                  </a14:imgLayer>
                </a14:imgProps>
              </a:ext>
              <a:ext uri="{28A0092B-C50C-407E-A947-70E740481C1C}">
                <a14:useLocalDpi xmlns:a14="http://schemas.microsoft.com/office/drawing/2010/main" val="0"/>
              </a:ext>
            </a:extLst>
          </a:blip>
          <a:stretch>
            <a:fillRect/>
          </a:stretch>
        </p:blipFill>
        <p:spPr>
          <a:xfrm>
            <a:off x="8834510" y="934110"/>
            <a:ext cx="2724150" cy="2857500"/>
          </a:xfrm>
          <a:prstGeom prst="rect">
            <a:avLst/>
          </a:prstGeom>
        </p:spPr>
      </p:pic>
      <p:pic>
        <p:nvPicPr>
          <p:cNvPr id="7" name="Picture 6">
            <a:extLst>
              <a:ext uri="{FF2B5EF4-FFF2-40B4-BE49-F238E27FC236}">
                <a16:creationId xmlns:a16="http://schemas.microsoft.com/office/drawing/2014/main" id="{BDB88931-BFA7-4699-A99E-32B4775C36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68" b="94783" l="5634" r="95775">
                        <a14:foregroundMark x1="9859" y1="32174" x2="9859" y2="32174"/>
                        <a14:foregroundMark x1="5915" y1="30725" x2="5915" y2="29275"/>
                        <a14:foregroundMark x1="5915" y1="21739" x2="5915" y2="21739"/>
                        <a14:foregroundMark x1="96338" y1="26377" x2="96338" y2="26377"/>
                        <a14:foregroundMark x1="92676" y1="24928" x2="92676" y2="24928"/>
                        <a14:foregroundMark x1="53803" y1="54783" x2="52394" y2="54783"/>
                        <a14:foregroundMark x1="41972" y1="93333" x2="41972" y2="93333"/>
                        <a14:foregroundMark x1="70141" y1="95072" x2="70141" y2="95072"/>
                        <a14:foregroundMark x1="33239" y1="8406" x2="33239" y2="8406"/>
                        <a14:foregroundMark x1="64789" y1="7536" x2="64789" y2="7536"/>
                        <a14:foregroundMark x1="65352" y1="3768" x2="65352" y2="3768"/>
                        <a14:foregroundMark x1="50141" y1="55362" x2="48732" y2="55362"/>
                        <a14:foregroundMark x1="5634" y1="36232" x2="5634" y2="36232"/>
                        <a14:foregroundMark x1="5634" y1="36232" x2="5634" y2="36232"/>
                        <a14:foregroundMark x1="5915" y1="35652" x2="5915" y2="35652"/>
                        <a14:foregroundMark x1="5634" y1="35072" x2="5634" y2="35072"/>
                      </a14:backgroundRemoval>
                    </a14:imgEffect>
                  </a14:imgLayer>
                </a14:imgProps>
              </a:ext>
              <a:ext uri="{28A0092B-C50C-407E-A947-70E740481C1C}">
                <a14:useLocalDpi xmlns:a14="http://schemas.microsoft.com/office/drawing/2010/main" val="0"/>
              </a:ext>
            </a:extLst>
          </a:blip>
          <a:stretch>
            <a:fillRect/>
          </a:stretch>
        </p:blipFill>
        <p:spPr>
          <a:xfrm>
            <a:off x="5309382" y="923330"/>
            <a:ext cx="2940326" cy="2857500"/>
          </a:xfrm>
          <a:prstGeom prst="rect">
            <a:avLst/>
          </a:prstGeom>
        </p:spPr>
      </p:pic>
      <p:pic>
        <p:nvPicPr>
          <p:cNvPr id="9" name="Picture 8">
            <a:extLst>
              <a:ext uri="{FF2B5EF4-FFF2-40B4-BE49-F238E27FC236}">
                <a16:creationId xmlns:a16="http://schemas.microsoft.com/office/drawing/2014/main" id="{A9DFA228-5077-4075-954A-1C847AA99B3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67" b="91000" l="6000" r="96667">
                        <a14:foregroundMark x1="31167" y1="6167" x2="31167" y2="6167"/>
                        <a14:foregroundMark x1="34333" y1="7167" x2="34333" y2="7167"/>
                        <a14:foregroundMark x1="96833" y1="68500" x2="95000" y2="68500"/>
                        <a14:foregroundMark x1="90333" y1="72167" x2="90333" y2="72167"/>
                        <a14:foregroundMark x1="54167" y1="91000" x2="54167" y2="91000"/>
                        <a14:foregroundMark x1="6000" y1="65833" x2="6000" y2="65833"/>
                      </a14:backgroundRemoval>
                    </a14:imgEffect>
                  </a14:imgLayer>
                </a14:imgProps>
              </a:ext>
              <a:ext uri="{28A0092B-C50C-407E-A947-70E740481C1C}">
                <a14:useLocalDpi xmlns:a14="http://schemas.microsoft.com/office/drawing/2010/main" val="0"/>
              </a:ext>
            </a:extLst>
          </a:blip>
          <a:stretch>
            <a:fillRect/>
          </a:stretch>
        </p:blipFill>
        <p:spPr>
          <a:xfrm>
            <a:off x="8834510" y="3791611"/>
            <a:ext cx="3066389" cy="3066389"/>
          </a:xfrm>
          <a:prstGeom prst="rect">
            <a:avLst/>
          </a:prstGeom>
        </p:spPr>
      </p:pic>
      <p:pic>
        <p:nvPicPr>
          <p:cNvPr id="11" name="Picture 10">
            <a:extLst>
              <a:ext uri="{FF2B5EF4-FFF2-40B4-BE49-F238E27FC236}">
                <a16:creationId xmlns:a16="http://schemas.microsoft.com/office/drawing/2014/main" id="{41E80C8F-9945-4031-B9DB-FE70C7AABC6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96" b="89899" l="5098" r="96471">
                        <a14:foregroundMark x1="90196" y1="26263" x2="90196" y2="26263"/>
                        <a14:foregroundMark x1="94118" y1="25758" x2="94118" y2="25758"/>
                        <a14:foregroundMark x1="96471" y1="25758" x2="96471" y2="25758"/>
                        <a14:foregroundMark x1="10980" y1="24747" x2="10980" y2="24747"/>
                        <a14:foregroundMark x1="5098" y1="28788" x2="5098" y2="28788"/>
                        <a14:foregroundMark x1="69804" y1="10606" x2="69804" y2="10606"/>
                        <a14:foregroundMark x1="29412" y1="10101" x2="29412" y2="10101"/>
                      </a14:backgroundRemoval>
                    </a14:imgEffect>
                  </a14:imgLayer>
                </a14:imgProps>
              </a:ext>
              <a:ext uri="{28A0092B-C50C-407E-A947-70E740481C1C}">
                <a14:useLocalDpi xmlns:a14="http://schemas.microsoft.com/office/drawing/2010/main" val="0"/>
              </a:ext>
            </a:extLst>
          </a:blip>
          <a:stretch>
            <a:fillRect/>
          </a:stretch>
        </p:blipFill>
        <p:spPr>
          <a:xfrm>
            <a:off x="5154396" y="3896055"/>
            <a:ext cx="3680114" cy="2857500"/>
          </a:xfrm>
          <a:prstGeom prst="rect">
            <a:avLst/>
          </a:prstGeom>
        </p:spPr>
      </p:pic>
      <p:sp>
        <p:nvSpPr>
          <p:cNvPr id="12" name="TextBox 11">
            <a:extLst>
              <a:ext uri="{FF2B5EF4-FFF2-40B4-BE49-F238E27FC236}">
                <a16:creationId xmlns:a16="http://schemas.microsoft.com/office/drawing/2014/main" id="{ECD2A4F4-5E5C-4203-94C6-318B34D96CEF}"/>
              </a:ext>
            </a:extLst>
          </p:cNvPr>
          <p:cNvSpPr txBox="1"/>
          <p:nvPr/>
        </p:nvSpPr>
        <p:spPr>
          <a:xfrm>
            <a:off x="337625" y="1325563"/>
            <a:ext cx="4474532" cy="4832092"/>
          </a:xfrm>
          <a:prstGeom prst="rect">
            <a:avLst/>
          </a:prstGeom>
          <a:noFill/>
        </p:spPr>
        <p:txBody>
          <a:bodyPr wrap="square" rtlCol="0">
            <a:spAutoFit/>
          </a:bodyPr>
          <a:lstStyle/>
          <a:p>
            <a:r>
              <a:rPr lang="en-US" sz="2800" dirty="0"/>
              <a:t>There are many different style and protection level chest protectors. Here are a few. It is important to wear one that fits your properly and will provide the level of protection you will need for the level of play. This piece of gear is worn over the undershirt and under the actual shirt. </a:t>
            </a:r>
          </a:p>
        </p:txBody>
      </p:sp>
    </p:spTree>
    <p:extLst>
      <p:ext uri="{BB962C8B-B14F-4D97-AF65-F5344CB8AC3E}">
        <p14:creationId xmlns:p14="http://schemas.microsoft.com/office/powerpoint/2010/main" val="53469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E86B0-27AD-41D6-8683-85313E68CAB2}"/>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u="sng" spc="600" dirty="0"/>
              <a:t>Protective Gear…</a:t>
            </a:r>
          </a:p>
        </p:txBody>
      </p:sp>
      <p:sp>
        <p:nvSpPr>
          <p:cNvPr id="3" name="TextBox 2">
            <a:extLst>
              <a:ext uri="{FF2B5EF4-FFF2-40B4-BE49-F238E27FC236}">
                <a16:creationId xmlns:a16="http://schemas.microsoft.com/office/drawing/2014/main" id="{0C68A292-9B8B-463A-91B1-8761C6554718}"/>
              </a:ext>
            </a:extLst>
          </p:cNvPr>
          <p:cNvSpPr txBox="1"/>
          <p:nvPr/>
        </p:nvSpPr>
        <p:spPr>
          <a:xfrm>
            <a:off x="7915422" y="7631"/>
            <a:ext cx="4276578" cy="830997"/>
          </a:xfrm>
          <a:prstGeom prst="rect">
            <a:avLst/>
          </a:prstGeom>
          <a:noFill/>
        </p:spPr>
        <p:txBody>
          <a:bodyPr wrap="square" rtlCol="0">
            <a:spAutoFit/>
          </a:bodyPr>
          <a:lstStyle/>
          <a:p>
            <a:r>
              <a:rPr lang="en-US" sz="4800" b="1" u="sng" spc="600" dirty="0">
                <a:effectLst>
                  <a:outerShdw blurRad="38100" dist="38100" dir="2700000" algn="tl">
                    <a:srgbClr val="000000">
                      <a:alpha val="43137"/>
                    </a:srgbClr>
                  </a:outerShdw>
                </a:effectLst>
              </a:rPr>
              <a:t>Shin Guards</a:t>
            </a:r>
          </a:p>
        </p:txBody>
      </p:sp>
      <p:pic>
        <p:nvPicPr>
          <p:cNvPr id="5" name="Picture 4">
            <a:extLst>
              <a:ext uri="{FF2B5EF4-FFF2-40B4-BE49-F238E27FC236}">
                <a16:creationId xmlns:a16="http://schemas.microsoft.com/office/drawing/2014/main" id="{1A9D1237-C6D4-4937-BC25-923A09A004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44" b="98707" l="23996" r="82143">
                        <a14:foregroundMark x1="33147" y1="78879" x2="33147" y2="78879"/>
                        <a14:foregroundMark x1="34152" y1="68822" x2="34152" y2="68822"/>
                        <a14:foregroundMark x1="33147" y1="59483" x2="33147" y2="59483"/>
                        <a14:foregroundMark x1="32924" y1="51437" x2="32924" y2="51437"/>
                        <a14:foregroundMark x1="32589" y1="45115" x2="32589" y2="45115"/>
                        <a14:foregroundMark x1="32254" y1="39224" x2="32254" y2="39224"/>
                        <a14:foregroundMark x1="32254" y1="25287" x2="32254" y2="25287"/>
                        <a14:foregroundMark x1="32254" y1="19828" x2="32254" y2="19828"/>
                        <a14:foregroundMark x1="32254" y1="15230" x2="32254" y2="15230"/>
                        <a14:foregroundMark x1="32589" y1="11063" x2="32589" y2="11063"/>
                        <a14:foregroundMark x1="32589" y1="9770" x2="32589" y2="9770"/>
                        <a14:foregroundMark x1="33147" y1="17385" x2="33147" y2="17385"/>
                        <a14:foregroundMark x1="33147" y1="20259" x2="33147" y2="21983"/>
                        <a14:foregroundMark x1="33817" y1="24138" x2="33817" y2="26580"/>
                        <a14:foregroundMark x1="34487" y1="32902" x2="34487" y2="32902"/>
                        <a14:foregroundMark x1="33817" y1="37500" x2="33482" y2="40517"/>
                        <a14:foregroundMark x1="33147" y1="43103" x2="32924" y2="44684"/>
                        <a14:foregroundMark x1="32924" y1="50144" x2="32924" y2="50144"/>
                        <a14:foregroundMark x1="32924" y1="52730" x2="32924" y2="54454"/>
                        <a14:foregroundMark x1="33147" y1="64943" x2="33147" y2="64943"/>
                        <a14:foregroundMark x1="33482" y1="68391" x2="33482" y2="68391"/>
                        <a14:foregroundMark x1="33482" y1="69540" x2="33482" y2="69540"/>
                        <a14:foregroundMark x1="34152" y1="74282" x2="34152" y2="75862"/>
                        <a14:foregroundMark x1="34152" y1="78017" x2="34152" y2="78017"/>
                        <a14:foregroundMark x1="33817" y1="81753" x2="33817" y2="81753"/>
                        <a14:foregroundMark x1="33817" y1="82184" x2="33817" y2="82184"/>
                        <a14:foregroundMark x1="31250" y1="83477" x2="31250" y2="83477"/>
                        <a14:foregroundMark x1="30915" y1="83477" x2="29241" y2="83477"/>
                        <a14:foregroundMark x1="28571" y1="82615" x2="28571" y2="82615"/>
                        <a14:foregroundMark x1="28013" y1="75862" x2="28013" y2="75862"/>
                        <a14:foregroundMark x1="27344" y1="71695" x2="26674" y2="69109"/>
                        <a14:foregroundMark x1="26674" y1="69109" x2="26674" y2="69109"/>
                        <a14:foregroundMark x1="26674" y1="62069" x2="26674" y2="60776"/>
                        <a14:foregroundMark x1="26674" y1="60776" x2="26674" y2="60776"/>
                        <a14:foregroundMark x1="23996" y1="40086" x2="23996" y2="40086"/>
                        <a14:foregroundMark x1="23996" y1="40948" x2="23996" y2="40948"/>
                        <a14:foregroundMark x1="24330" y1="41810" x2="24330" y2="41810"/>
                        <a14:foregroundMark x1="24330" y1="43103" x2="24330" y2="43103"/>
                        <a14:foregroundMark x1="23996" y1="46839" x2="23996" y2="46839"/>
                        <a14:foregroundMark x1="31920" y1="11063" x2="31920" y2="11063"/>
                        <a14:foregroundMark x1="28571" y1="13075" x2="28571" y2="13075"/>
                        <a14:foregroundMark x1="26674" y1="15230" x2="26674" y2="15230"/>
                        <a14:foregroundMark x1="30246" y1="6322" x2="30246" y2="6322"/>
                        <a14:foregroundMark x1="34487" y1="4310" x2="34487" y2="4310"/>
                        <a14:foregroundMark x1="35156" y1="3879" x2="35156" y2="3879"/>
                        <a14:foregroundMark x1="41071" y1="93247" x2="41071" y2="93247"/>
                        <a14:foregroundMark x1="41071" y1="93247" x2="41071" y2="93247"/>
                        <a14:foregroundMark x1="28906" y1="97414" x2="28906" y2="97414"/>
                        <a14:foregroundMark x1="28906" y1="97414" x2="28906" y2="97414"/>
                        <a14:foregroundMark x1="59040" y1="48994" x2="59040" y2="48994"/>
                        <a14:foregroundMark x1="58705" y1="48132" x2="58705" y2="48132"/>
                        <a14:foregroundMark x1="69531" y1="431" x2="69531" y2="1724"/>
                        <a14:foregroundMark x1="68527" y1="4741" x2="68527" y2="4741"/>
                        <a14:foregroundMark x1="58036" y1="49425" x2="58036" y2="49425"/>
                        <a14:foregroundMark x1="58371" y1="50144" x2="58371" y2="50144"/>
                        <a14:foregroundMark x1="58371" y1="52730" x2="58371" y2="52730"/>
                        <a14:foregroundMark x1="58371" y1="56466" x2="58371" y2="56466"/>
                        <a14:foregroundMark x1="61384" y1="97414" x2="61384" y2="97414"/>
                        <a14:foregroundMark x1="61384" y1="97845" x2="61384" y2="97845"/>
                        <a14:foregroundMark x1="75446" y1="98707" x2="75446" y2="98707"/>
                      </a14:backgroundRemoval>
                    </a14:imgEffect>
                  </a14:imgLayer>
                </a14:imgProps>
              </a:ext>
              <a:ext uri="{28A0092B-C50C-407E-A947-70E740481C1C}">
                <a14:useLocalDpi xmlns:a14="http://schemas.microsoft.com/office/drawing/2010/main" val="0"/>
              </a:ext>
            </a:extLst>
          </a:blip>
          <a:srcRect l="20275" r="10823"/>
          <a:stretch/>
        </p:blipFill>
        <p:spPr>
          <a:xfrm rot="5400000">
            <a:off x="7797351" y="3701576"/>
            <a:ext cx="2960294" cy="3337292"/>
          </a:xfrm>
          <a:prstGeom prst="rect">
            <a:avLst/>
          </a:prstGeom>
        </p:spPr>
      </p:pic>
      <p:pic>
        <p:nvPicPr>
          <p:cNvPr id="7" name="Picture 6">
            <a:extLst>
              <a:ext uri="{FF2B5EF4-FFF2-40B4-BE49-F238E27FC236}">
                <a16:creationId xmlns:a16="http://schemas.microsoft.com/office/drawing/2014/main" id="{1DDCD5AD-DEA7-4FC5-91CE-BE448F2432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833" b="94167" l="18167" r="81667">
                        <a14:foregroundMark x1="32667" y1="87667" x2="32667" y2="87667"/>
                        <a14:foregroundMark x1="33500" y1="80000" x2="33500" y2="80000"/>
                        <a14:foregroundMark x1="32667" y1="69333" x2="32667" y2="69333"/>
                        <a14:foregroundMark x1="31333" y1="30000" x2="31333" y2="30000"/>
                        <a14:foregroundMark x1="32000" y1="12667" x2="32000" y2="12667"/>
                        <a14:foregroundMark x1="33167" y1="20667" x2="33167" y2="20667"/>
                        <a14:foregroundMark x1="33167" y1="23333" x2="33167" y2="23333"/>
                        <a14:foregroundMark x1="33167" y1="27667" x2="33167" y2="27667"/>
                        <a14:foregroundMark x1="33167" y1="31000" x2="33167" y2="31000"/>
                        <a14:foregroundMark x1="32667" y1="33333" x2="32333" y2="35167"/>
                        <a14:foregroundMark x1="32000" y1="37000" x2="31667" y2="38333"/>
                        <a14:foregroundMark x1="31667" y1="41000" x2="31667" y2="41000"/>
                        <a14:foregroundMark x1="26500" y1="86667" x2="26500" y2="86667"/>
                        <a14:foregroundMark x1="29833" y1="88833" x2="29833" y2="88833"/>
                        <a14:foregroundMark x1="29833" y1="88833" x2="29833" y2="88833"/>
                        <a14:foregroundMark x1="28667" y1="88833" x2="28667" y2="88833"/>
                        <a14:foregroundMark x1="26833" y1="88833" x2="26500" y2="88833"/>
                        <a14:foregroundMark x1="26833" y1="88833" x2="26833" y2="88833"/>
                        <a14:foregroundMark x1="28000" y1="83333" x2="28000" y2="83333"/>
                        <a14:foregroundMark x1="29000" y1="84833" x2="29000" y2="84833"/>
                        <a14:foregroundMark x1="37500" y1="94333" x2="37500" y2="94333"/>
                        <a14:foregroundMark x1="37500" y1="94333" x2="37500" y2="94333"/>
                        <a14:foregroundMark x1="19833" y1="83000" x2="19833" y2="83000"/>
                        <a14:foregroundMark x1="18333" y1="85833" x2="18333" y2="85833"/>
                        <a14:foregroundMark x1="33167" y1="6833" x2="33167" y2="6833"/>
                        <a14:foregroundMark x1="33167" y1="7167" x2="33167" y2="7167"/>
                        <a14:foregroundMark x1="68000" y1="11833" x2="68000" y2="11833"/>
                        <a14:foregroundMark x1="67333" y1="12667" x2="67333" y2="12667"/>
                        <a14:foregroundMark x1="67333" y1="20000" x2="67333" y2="20000"/>
                        <a14:foregroundMark x1="67667" y1="24000" x2="67667" y2="24000"/>
                        <a14:foregroundMark x1="67667" y1="24833" x2="67667" y2="24833"/>
                        <a14:foregroundMark x1="68000" y1="30667" x2="68000" y2="30667"/>
                        <a14:foregroundMark x1="68000" y1="31333" x2="68000" y2="31333"/>
                        <a14:foregroundMark x1="68500" y1="34667" x2="68500" y2="34667"/>
                      </a14:backgroundRemoval>
                    </a14:imgEffect>
                  </a14:imgLayer>
                </a14:imgProps>
              </a:ext>
              <a:ext uri="{28A0092B-C50C-407E-A947-70E740481C1C}">
                <a14:useLocalDpi xmlns:a14="http://schemas.microsoft.com/office/drawing/2010/main" val="0"/>
              </a:ext>
            </a:extLst>
          </a:blip>
          <a:srcRect l="13989" r="10592"/>
          <a:stretch/>
        </p:blipFill>
        <p:spPr>
          <a:xfrm rot="5400000">
            <a:off x="7835706" y="458811"/>
            <a:ext cx="2883584" cy="3823481"/>
          </a:xfrm>
          <a:prstGeom prst="rect">
            <a:avLst/>
          </a:prstGeom>
        </p:spPr>
      </p:pic>
      <p:pic>
        <p:nvPicPr>
          <p:cNvPr id="9" name="Picture 8">
            <a:extLst>
              <a:ext uri="{FF2B5EF4-FFF2-40B4-BE49-F238E27FC236}">
                <a16:creationId xmlns:a16="http://schemas.microsoft.com/office/drawing/2014/main" id="{041A2203-DBB5-4B3B-9DA6-163ECCEAEDF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667" b="96000" l="7752" r="87597">
                        <a14:foregroundMark x1="21705" y1="14667" x2="21705" y2="14667"/>
                        <a14:foregroundMark x1="20930" y1="15000" x2="20930" y2="15000"/>
                        <a14:foregroundMark x1="20930" y1="15000" x2="20930" y2="15000"/>
                        <a14:foregroundMark x1="24806" y1="5333" x2="24806" y2="5333"/>
                        <a14:foregroundMark x1="41085" y1="7000" x2="41085" y2="7000"/>
                        <a14:foregroundMark x1="40310" y1="8000" x2="40310" y2="8000"/>
                        <a14:foregroundMark x1="65116" y1="20000" x2="64341" y2="18667"/>
                        <a14:foregroundMark x1="64341" y1="18333" x2="64341" y2="18333"/>
                        <a14:foregroundMark x1="64341" y1="18000" x2="64341" y2="18000"/>
                        <a14:foregroundMark x1="64341" y1="18000" x2="64341" y2="18000"/>
                        <a14:foregroundMark x1="64341" y1="17000" x2="64341" y2="15000"/>
                        <a14:foregroundMark x1="64341" y1="13667" x2="64341" y2="13667"/>
                        <a14:foregroundMark x1="62016" y1="86667" x2="62016" y2="86667"/>
                        <a14:foregroundMark x1="62016" y1="86667" x2="62016" y2="86667"/>
                        <a14:foregroundMark x1="62016" y1="86667" x2="62016" y2="86667"/>
                        <a14:foregroundMark x1="62016" y1="86667" x2="62016" y2="86667"/>
                        <a14:foregroundMark x1="62016" y1="86667" x2="62016" y2="86667"/>
                        <a14:foregroundMark x1="62016" y1="86667" x2="62016" y2="86667"/>
                        <a14:foregroundMark x1="62016" y1="83000" x2="62016" y2="83000"/>
                        <a14:foregroundMark x1="62016" y1="83000" x2="62016" y2="83000"/>
                        <a14:foregroundMark x1="62016" y1="79667" x2="62016" y2="78333"/>
                        <a14:foregroundMark x1="62016" y1="76667" x2="62016" y2="76667"/>
                        <a14:foregroundMark x1="64341" y1="95333" x2="63566" y2="94333"/>
                        <a14:foregroundMark x1="52713" y1="96333" x2="52713" y2="96333"/>
                        <a14:foregroundMark x1="75969" y1="4667" x2="75969" y2="4667"/>
                        <a14:foregroundMark x1="65891" y1="4667" x2="65891" y2="4667"/>
                      </a14:backgroundRemoval>
                    </a14:imgEffect>
                  </a14:imgLayer>
                </a14:imgProps>
              </a:ext>
              <a:ext uri="{28A0092B-C50C-407E-A947-70E740481C1C}">
                <a14:useLocalDpi xmlns:a14="http://schemas.microsoft.com/office/drawing/2010/main" val="0"/>
              </a:ext>
            </a:extLst>
          </a:blip>
          <a:stretch>
            <a:fillRect/>
          </a:stretch>
        </p:blipFill>
        <p:spPr>
          <a:xfrm>
            <a:off x="5570806" y="1984361"/>
            <a:ext cx="1572065" cy="3655965"/>
          </a:xfrm>
          <a:prstGeom prst="rect">
            <a:avLst/>
          </a:prstGeom>
          <a:noFill/>
        </p:spPr>
      </p:pic>
      <p:sp>
        <p:nvSpPr>
          <p:cNvPr id="10" name="TextBox 9">
            <a:extLst>
              <a:ext uri="{FF2B5EF4-FFF2-40B4-BE49-F238E27FC236}">
                <a16:creationId xmlns:a16="http://schemas.microsoft.com/office/drawing/2014/main" id="{49D8AF47-FB32-4098-A414-ED12A441023A}"/>
              </a:ext>
            </a:extLst>
          </p:cNvPr>
          <p:cNvSpPr txBox="1"/>
          <p:nvPr/>
        </p:nvSpPr>
        <p:spPr>
          <a:xfrm>
            <a:off x="351692" y="1258585"/>
            <a:ext cx="4853354" cy="5262979"/>
          </a:xfrm>
          <a:prstGeom prst="rect">
            <a:avLst/>
          </a:prstGeom>
          <a:noFill/>
        </p:spPr>
        <p:txBody>
          <a:bodyPr wrap="square" rtlCol="0">
            <a:spAutoFit/>
          </a:bodyPr>
          <a:lstStyle/>
          <a:p>
            <a:r>
              <a:rPr lang="en-US" sz="2800" dirty="0"/>
              <a:t>Shin Guards like all the other gear comes in many styles and levels of protection. Find the one that fits you best, remember behind the plate you will be bending at the knee a lot and will have to run down a play every now and again. The shin guard is worn under the pant leg and should be secured snuggly so they do not come off during play.</a:t>
            </a:r>
          </a:p>
        </p:txBody>
      </p:sp>
    </p:spTree>
    <p:extLst>
      <p:ext uri="{BB962C8B-B14F-4D97-AF65-F5344CB8AC3E}">
        <p14:creationId xmlns:p14="http://schemas.microsoft.com/office/powerpoint/2010/main" val="66373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C0D39-0742-49AD-99D3-EDEAAB70DDAE}"/>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u="sng" spc="600" dirty="0"/>
              <a:t>Protective Gear…</a:t>
            </a:r>
          </a:p>
        </p:txBody>
      </p:sp>
      <p:sp>
        <p:nvSpPr>
          <p:cNvPr id="3" name="TextBox 2">
            <a:extLst>
              <a:ext uri="{FF2B5EF4-FFF2-40B4-BE49-F238E27FC236}">
                <a16:creationId xmlns:a16="http://schemas.microsoft.com/office/drawing/2014/main" id="{A682F259-D5F3-4A89-B182-F44D2B8A9AE8}"/>
              </a:ext>
            </a:extLst>
          </p:cNvPr>
          <p:cNvSpPr txBox="1"/>
          <p:nvPr/>
        </p:nvSpPr>
        <p:spPr>
          <a:xfrm>
            <a:off x="8271802" y="0"/>
            <a:ext cx="2729133" cy="923330"/>
          </a:xfrm>
          <a:prstGeom prst="rect">
            <a:avLst/>
          </a:prstGeom>
          <a:noFill/>
        </p:spPr>
        <p:txBody>
          <a:bodyPr wrap="square" rtlCol="0">
            <a:spAutoFit/>
          </a:bodyPr>
          <a:lstStyle/>
          <a:p>
            <a:r>
              <a:rPr lang="en-US" sz="5400" b="1" u="sng" spc="600" dirty="0">
                <a:effectLst>
                  <a:outerShdw blurRad="38100" dist="38100" dir="2700000" algn="tl">
                    <a:srgbClr val="000000">
                      <a:alpha val="43137"/>
                    </a:srgbClr>
                  </a:outerShdw>
                </a:effectLst>
              </a:rPr>
              <a:t>Other</a:t>
            </a:r>
          </a:p>
        </p:txBody>
      </p:sp>
      <p:sp>
        <p:nvSpPr>
          <p:cNvPr id="4" name="TextBox 3">
            <a:extLst>
              <a:ext uri="{FF2B5EF4-FFF2-40B4-BE49-F238E27FC236}">
                <a16:creationId xmlns:a16="http://schemas.microsoft.com/office/drawing/2014/main" id="{7A5E5D33-E4CA-4174-9BD5-BC236989A16B}"/>
              </a:ext>
            </a:extLst>
          </p:cNvPr>
          <p:cNvSpPr txBox="1"/>
          <p:nvPr/>
        </p:nvSpPr>
        <p:spPr>
          <a:xfrm>
            <a:off x="2555631" y="1892421"/>
            <a:ext cx="7080737" cy="2677656"/>
          </a:xfrm>
          <a:prstGeom prst="rect">
            <a:avLst/>
          </a:prstGeom>
          <a:noFill/>
        </p:spPr>
        <p:txBody>
          <a:bodyPr wrap="square" rtlCol="0">
            <a:spAutoFit/>
          </a:bodyPr>
          <a:lstStyle/>
          <a:p>
            <a:pPr algn="ctr">
              <a:lnSpc>
                <a:spcPct val="150000"/>
              </a:lnSpc>
            </a:pPr>
            <a:r>
              <a:rPr lang="en-US" sz="2800" b="1" spc="300" dirty="0"/>
              <a:t>Males are required to wear a protective cup behind the plate, the base official has the option of wearing one or not.</a:t>
            </a:r>
          </a:p>
        </p:txBody>
      </p:sp>
    </p:spTree>
    <p:extLst>
      <p:ext uri="{BB962C8B-B14F-4D97-AF65-F5344CB8AC3E}">
        <p14:creationId xmlns:p14="http://schemas.microsoft.com/office/powerpoint/2010/main" val="310563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64FFB-0216-484F-ABB5-6F6149502A11}"/>
              </a:ext>
            </a:extLst>
          </p:cNvPr>
          <p:cNvSpPr>
            <a:spLocks noGrp="1"/>
          </p:cNvSpPr>
          <p:nvPr>
            <p:ph type="title"/>
          </p:nvPr>
        </p:nvSpPr>
        <p:spPr>
          <a:xfrm>
            <a:off x="0" y="0"/>
            <a:ext cx="10515600" cy="1325563"/>
          </a:xfrm>
        </p:spPr>
        <p:txBody>
          <a:bodyPr>
            <a:normAutofit/>
          </a:bodyPr>
          <a:lstStyle/>
          <a:p>
            <a:r>
              <a:rPr lang="en-US" sz="5400" b="1" u="sng" spc="600" dirty="0"/>
              <a:t>Accessories…</a:t>
            </a:r>
          </a:p>
        </p:txBody>
      </p:sp>
      <p:sp>
        <p:nvSpPr>
          <p:cNvPr id="3" name="TextBox 2">
            <a:extLst>
              <a:ext uri="{FF2B5EF4-FFF2-40B4-BE49-F238E27FC236}">
                <a16:creationId xmlns:a16="http://schemas.microsoft.com/office/drawing/2014/main" id="{1B995100-E36A-4CAD-A596-11A8F725D0F1}"/>
              </a:ext>
            </a:extLst>
          </p:cNvPr>
          <p:cNvSpPr txBox="1"/>
          <p:nvPr/>
        </p:nvSpPr>
        <p:spPr>
          <a:xfrm>
            <a:off x="5092504" y="401171"/>
            <a:ext cx="6921305" cy="523220"/>
          </a:xfrm>
          <a:prstGeom prst="rect">
            <a:avLst/>
          </a:prstGeom>
          <a:noFill/>
        </p:spPr>
        <p:txBody>
          <a:bodyPr wrap="square" rtlCol="0">
            <a:spAutoFit/>
          </a:bodyPr>
          <a:lstStyle/>
          <a:p>
            <a:r>
              <a:rPr lang="en-US" sz="2800" b="1" u="sng" dirty="0"/>
              <a:t>Ball Bag, Plate Brush, and Ball/Strike Counter</a:t>
            </a:r>
          </a:p>
        </p:txBody>
      </p:sp>
      <p:pic>
        <p:nvPicPr>
          <p:cNvPr id="5" name="Picture 4">
            <a:extLst>
              <a:ext uri="{FF2B5EF4-FFF2-40B4-BE49-F238E27FC236}">
                <a16:creationId xmlns:a16="http://schemas.microsoft.com/office/drawing/2014/main" id="{43E34412-4B7C-4D47-8EF4-62CDF42D08D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52" b="90726" l="8871" r="89113">
                        <a14:foregroundMark x1="41532" y1="45161" x2="41532" y2="45161"/>
                        <a14:foregroundMark x1="45161" y1="45565" x2="45161" y2="45565"/>
                        <a14:foregroundMark x1="72581" y1="46774" x2="72581" y2="46774"/>
                        <a14:foregroundMark x1="67742" y1="56855" x2="67742" y2="56855"/>
                        <a14:foregroundMark x1="70161" y1="16935" x2="70161" y2="16935"/>
                        <a14:foregroundMark x1="56452" y1="68952" x2="56452" y2="68952"/>
                        <a14:foregroundMark x1="46774" y1="68548" x2="46774" y2="68548"/>
                        <a14:foregroundMark x1="50403" y1="68952" x2="50403" y2="68952"/>
                        <a14:foregroundMark x1="61290" y1="68952" x2="61290" y2="68952"/>
                        <a14:foregroundMark x1="55242" y1="91532" x2="55242" y2="91532"/>
                        <a14:foregroundMark x1="15726" y1="16129" x2="15726" y2="16129"/>
                        <a14:foregroundMark x1="8871" y1="18952" x2="8871" y2="18952"/>
                        <a14:foregroundMark x1="10081" y1="8871" x2="10081" y2="8871"/>
                        <a14:foregroundMark x1="10081" y1="7661" x2="10081" y2="7661"/>
                        <a14:foregroundMark x1="16532" y1="6855" x2="16532" y2="6855"/>
                        <a14:foregroundMark x1="21774" y1="6452" x2="21774" y2="6452"/>
                        <a14:foregroundMark x1="67742" y1="50000" x2="67742" y2="50000"/>
                        <a14:foregroundMark x1="52823" y1="66532" x2="52823" y2="66532"/>
                        <a14:foregroundMark x1="52823" y1="68952" x2="52823" y2="68952"/>
                        <a14:foregroundMark x1="65726" y1="61290" x2="65726" y2="61290"/>
                      </a14:backgroundRemoval>
                    </a14:imgEffect>
                  </a14:imgLayer>
                </a14:imgProps>
              </a:ext>
              <a:ext uri="{28A0092B-C50C-407E-A947-70E740481C1C}">
                <a14:useLocalDpi xmlns:a14="http://schemas.microsoft.com/office/drawing/2010/main" val="0"/>
              </a:ext>
            </a:extLst>
          </a:blip>
          <a:stretch>
            <a:fillRect/>
          </a:stretch>
        </p:blipFill>
        <p:spPr>
          <a:xfrm>
            <a:off x="4802359" y="1325562"/>
            <a:ext cx="2362200" cy="2362200"/>
          </a:xfrm>
          <a:prstGeom prst="rect">
            <a:avLst/>
          </a:prstGeom>
        </p:spPr>
      </p:pic>
      <p:pic>
        <p:nvPicPr>
          <p:cNvPr id="7" name="Picture 6">
            <a:extLst>
              <a:ext uri="{FF2B5EF4-FFF2-40B4-BE49-F238E27FC236}">
                <a16:creationId xmlns:a16="http://schemas.microsoft.com/office/drawing/2014/main" id="{2E179874-2AD6-46CB-8DF4-FAC024B088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83" b="89943" l="4464" r="89732">
                        <a14:foregroundMark x1="8705" y1="34195" x2="8705" y2="34195"/>
                        <a14:foregroundMark x1="4464" y1="32471" x2="4464" y2="32471"/>
                      </a14:backgroundRemoval>
                    </a14:imgEffect>
                  </a14:imgLayer>
                </a14:imgProps>
              </a:ext>
              <a:ext uri="{28A0092B-C50C-407E-A947-70E740481C1C}">
                <a14:useLocalDpi xmlns:a14="http://schemas.microsoft.com/office/drawing/2010/main" val="0"/>
              </a:ext>
            </a:extLst>
          </a:blip>
          <a:stretch>
            <a:fillRect/>
          </a:stretch>
        </p:blipFill>
        <p:spPr>
          <a:xfrm>
            <a:off x="7746609" y="924391"/>
            <a:ext cx="4267200" cy="3314700"/>
          </a:xfrm>
          <a:prstGeom prst="rect">
            <a:avLst/>
          </a:prstGeom>
        </p:spPr>
      </p:pic>
      <p:pic>
        <p:nvPicPr>
          <p:cNvPr id="11" name="Picture 10">
            <a:extLst>
              <a:ext uri="{FF2B5EF4-FFF2-40B4-BE49-F238E27FC236}">
                <a16:creationId xmlns:a16="http://schemas.microsoft.com/office/drawing/2014/main" id="{6C4FCCDC-4FEB-410D-AAE6-D2134EAF83F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195" b="89943" l="31250" r="67746">
                        <a14:foregroundMark x1="48772" y1="9339" x2="48772" y2="9339"/>
                        <a14:foregroundMark x1="65513" y1="59914" x2="65513" y2="59914"/>
                        <a14:foregroundMark x1="40513" y1="61782" x2="40513" y2="61782"/>
                        <a14:foregroundMark x1="35379" y1="49282" x2="35379" y2="49282"/>
                        <a14:foregroundMark x1="31250" y1="39080" x2="31250" y2="39080"/>
                        <a14:foregroundMark x1="32589" y1="21839" x2="32589" y2="21839"/>
                        <a14:foregroundMark x1="66406" y1="39655" x2="66406" y2="39655"/>
                      </a14:backgroundRemoval>
                    </a14:imgEffect>
                  </a14:imgLayer>
                </a14:imgProps>
              </a:ext>
              <a:ext uri="{28A0092B-C50C-407E-A947-70E740481C1C}">
                <a14:useLocalDpi xmlns:a14="http://schemas.microsoft.com/office/drawing/2010/main" val="0"/>
              </a:ext>
            </a:extLst>
          </a:blip>
          <a:srcRect l="28517" r="27801"/>
          <a:stretch/>
        </p:blipFill>
        <p:spPr>
          <a:xfrm>
            <a:off x="5431827" y="4281001"/>
            <a:ext cx="1328346" cy="2362201"/>
          </a:xfrm>
          <a:prstGeom prst="rect">
            <a:avLst/>
          </a:prstGeom>
        </p:spPr>
      </p:pic>
      <p:pic>
        <p:nvPicPr>
          <p:cNvPr id="13" name="Picture 12">
            <a:extLst>
              <a:ext uri="{FF2B5EF4-FFF2-40B4-BE49-F238E27FC236}">
                <a16:creationId xmlns:a16="http://schemas.microsoft.com/office/drawing/2014/main" id="{CCDCEADE-05AF-4F92-8F81-4D78CBB1F7A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833" b="79792" l="27083" r="77083">
                        <a14:foregroundMark x1="51875" y1="79792" x2="51875" y2="79792"/>
                        <a14:foregroundMark x1="47500" y1="35833" x2="47500" y2="35833"/>
                        <a14:foregroundMark x1="38750" y1="40208" x2="38750" y2="40208"/>
                        <a14:foregroundMark x1="27500" y1="31042" x2="27500" y2="31042"/>
                        <a14:foregroundMark x1="27083" y1="31042" x2="27083" y2="31042"/>
                      </a14:backgroundRemoval>
                    </a14:imgEffect>
                  </a14:imgLayer>
                </a14:imgProps>
              </a:ext>
              <a:ext uri="{28A0092B-C50C-407E-A947-70E740481C1C}">
                <a14:useLocalDpi xmlns:a14="http://schemas.microsoft.com/office/drawing/2010/main" val="0"/>
              </a:ext>
            </a:extLst>
          </a:blip>
          <a:srcRect l="20968" t="13901" r="16628" b="14878"/>
          <a:stretch/>
        </p:blipFill>
        <p:spPr>
          <a:xfrm>
            <a:off x="6915734" y="4138593"/>
            <a:ext cx="2194561" cy="2504609"/>
          </a:xfrm>
          <a:prstGeom prst="rect">
            <a:avLst/>
          </a:prstGeom>
        </p:spPr>
      </p:pic>
      <p:pic>
        <p:nvPicPr>
          <p:cNvPr id="15" name="Picture 14">
            <a:extLst>
              <a:ext uri="{FF2B5EF4-FFF2-40B4-BE49-F238E27FC236}">
                <a16:creationId xmlns:a16="http://schemas.microsoft.com/office/drawing/2014/main" id="{2665F6BE-6F56-4728-BD17-C70D7D10052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00" b="91111" l="7500" r="92143">
                        <a14:foregroundMark x1="7500" y1="33889" x2="7500" y2="33889"/>
                        <a14:foregroundMark x1="33214" y1="5000" x2="33214" y2="5000"/>
                        <a14:foregroundMark x1="92143" y1="50000" x2="92143" y2="50000"/>
                        <a14:foregroundMark x1="70714" y1="91111" x2="70714" y2="91111"/>
                      </a14:backgroundRemoval>
                    </a14:imgEffect>
                  </a14:imgLayer>
                </a14:imgProps>
              </a:ext>
              <a:ext uri="{28A0092B-C50C-407E-A947-70E740481C1C}">
                <a14:useLocalDpi xmlns:a14="http://schemas.microsoft.com/office/drawing/2010/main" val="0"/>
              </a:ext>
            </a:extLst>
          </a:blip>
          <a:stretch>
            <a:fillRect/>
          </a:stretch>
        </p:blipFill>
        <p:spPr>
          <a:xfrm>
            <a:off x="9228552" y="4583896"/>
            <a:ext cx="2667000" cy="1714500"/>
          </a:xfrm>
          <a:prstGeom prst="rect">
            <a:avLst/>
          </a:prstGeom>
        </p:spPr>
      </p:pic>
      <p:sp>
        <p:nvSpPr>
          <p:cNvPr id="16" name="TextBox 15">
            <a:extLst>
              <a:ext uri="{FF2B5EF4-FFF2-40B4-BE49-F238E27FC236}">
                <a16:creationId xmlns:a16="http://schemas.microsoft.com/office/drawing/2014/main" id="{FF284C0C-E3C8-42DE-8B24-094CBFC73F75}"/>
              </a:ext>
            </a:extLst>
          </p:cNvPr>
          <p:cNvSpPr txBox="1"/>
          <p:nvPr/>
        </p:nvSpPr>
        <p:spPr>
          <a:xfrm>
            <a:off x="386570" y="1164134"/>
            <a:ext cx="4463207" cy="5293757"/>
          </a:xfrm>
          <a:prstGeom prst="rect">
            <a:avLst/>
          </a:prstGeom>
          <a:noFill/>
        </p:spPr>
        <p:txBody>
          <a:bodyPr wrap="square" rtlCol="0">
            <a:spAutoFit/>
          </a:bodyPr>
          <a:lstStyle/>
          <a:p>
            <a:r>
              <a:rPr lang="en-US" sz="2600" dirty="0"/>
              <a:t>The ball bag will match the color of the pants and will not be the plastic material bag. All ball bags will be the cloth material and worn on the dominate side or both sides if two are worn. The counter comes in many variations, ensure it has at least balls, strikes, and outs on it. The plate brush comes in several variations, any style is acceptable.</a:t>
            </a:r>
          </a:p>
        </p:txBody>
      </p:sp>
    </p:spTree>
    <p:extLst>
      <p:ext uri="{BB962C8B-B14F-4D97-AF65-F5344CB8AC3E}">
        <p14:creationId xmlns:p14="http://schemas.microsoft.com/office/powerpoint/2010/main" val="2052725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1C89-9044-4FC0-A805-5172FAE5E7EE}"/>
              </a:ext>
            </a:extLst>
          </p:cNvPr>
          <p:cNvSpPr>
            <a:spLocks noGrp="1"/>
          </p:cNvSpPr>
          <p:nvPr>
            <p:ph type="title"/>
          </p:nvPr>
        </p:nvSpPr>
        <p:spPr>
          <a:xfrm>
            <a:off x="838199" y="365125"/>
            <a:ext cx="10992729" cy="1660623"/>
          </a:xfrm>
        </p:spPr>
        <p:txBody>
          <a:bodyPr>
            <a:normAutofit/>
          </a:bodyPr>
          <a:lstStyle/>
          <a:p>
            <a:r>
              <a:rPr lang="en-US" sz="4800" b="1" u="sng" dirty="0"/>
              <a:t>Present a PROFESSIONAL appearance at ALL TIMES!!! Don’t be like these gentlemen.</a:t>
            </a:r>
          </a:p>
        </p:txBody>
      </p:sp>
      <p:pic>
        <p:nvPicPr>
          <p:cNvPr id="4" name="Picture 3">
            <a:extLst>
              <a:ext uri="{FF2B5EF4-FFF2-40B4-BE49-F238E27FC236}">
                <a16:creationId xmlns:a16="http://schemas.microsoft.com/office/drawing/2014/main" id="{1AB7B325-94E2-4F17-ACC9-5896248FF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886" y="1977121"/>
            <a:ext cx="3532360" cy="4685410"/>
          </a:xfrm>
          <a:prstGeom prst="rect">
            <a:avLst/>
          </a:prstGeom>
        </p:spPr>
      </p:pic>
      <p:sp>
        <p:nvSpPr>
          <p:cNvPr id="5" name="Smiley Face 4">
            <a:extLst>
              <a:ext uri="{FF2B5EF4-FFF2-40B4-BE49-F238E27FC236}">
                <a16:creationId xmlns:a16="http://schemas.microsoft.com/office/drawing/2014/main" id="{E03CD970-D3D9-4E08-B8AD-5725C3EC8840}"/>
              </a:ext>
            </a:extLst>
          </p:cNvPr>
          <p:cNvSpPr/>
          <p:nvPr/>
        </p:nvSpPr>
        <p:spPr>
          <a:xfrm>
            <a:off x="4986896" y="3231874"/>
            <a:ext cx="397564" cy="39425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71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FF1A-C780-4119-B5AD-02356C16C839}"/>
              </a:ext>
            </a:extLst>
          </p:cNvPr>
          <p:cNvSpPr>
            <a:spLocks noGrp="1"/>
          </p:cNvSpPr>
          <p:nvPr>
            <p:ph type="title"/>
          </p:nvPr>
        </p:nvSpPr>
        <p:spPr/>
        <p:txBody>
          <a:bodyPr/>
          <a:lstStyle/>
          <a:p>
            <a:r>
              <a:rPr lang="en-US" dirty="0"/>
              <a:t>There are two classifications of uniforms…</a:t>
            </a:r>
          </a:p>
        </p:txBody>
      </p:sp>
      <p:sp>
        <p:nvSpPr>
          <p:cNvPr id="3" name="Content Placeholder 2">
            <a:extLst>
              <a:ext uri="{FF2B5EF4-FFF2-40B4-BE49-F238E27FC236}">
                <a16:creationId xmlns:a16="http://schemas.microsoft.com/office/drawing/2014/main" id="{7C19BDB9-C85D-49AE-B7D7-D44D9F981801}"/>
              </a:ext>
            </a:extLst>
          </p:cNvPr>
          <p:cNvSpPr>
            <a:spLocks noGrp="1"/>
          </p:cNvSpPr>
          <p:nvPr>
            <p:ph idx="1"/>
          </p:nvPr>
        </p:nvSpPr>
        <p:spPr/>
        <p:txBody>
          <a:bodyPr>
            <a:normAutofit/>
          </a:bodyPr>
          <a:lstStyle/>
          <a:p>
            <a:pPr algn="ctr">
              <a:lnSpc>
                <a:spcPct val="200000"/>
              </a:lnSpc>
            </a:pPr>
            <a:r>
              <a:rPr lang="en-US" sz="3600" spc="300" dirty="0"/>
              <a:t>The Plate Umpire</a:t>
            </a:r>
          </a:p>
          <a:p>
            <a:pPr algn="ctr">
              <a:lnSpc>
                <a:spcPct val="200000"/>
              </a:lnSpc>
            </a:pPr>
            <a:r>
              <a:rPr lang="en-US" sz="3600" spc="300" dirty="0"/>
              <a:t>The Base Referee</a:t>
            </a:r>
          </a:p>
        </p:txBody>
      </p:sp>
    </p:spTree>
    <p:extLst>
      <p:ext uri="{BB962C8B-B14F-4D97-AF65-F5344CB8AC3E}">
        <p14:creationId xmlns:p14="http://schemas.microsoft.com/office/powerpoint/2010/main" val="3180255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72D63-1D84-43C4-A84B-F8E55F21BC95}"/>
              </a:ext>
            </a:extLst>
          </p:cNvPr>
          <p:cNvSpPr>
            <a:spLocks noGrp="1"/>
          </p:cNvSpPr>
          <p:nvPr>
            <p:ph type="title"/>
          </p:nvPr>
        </p:nvSpPr>
        <p:spPr>
          <a:xfrm>
            <a:off x="0" y="0"/>
            <a:ext cx="10515600" cy="1325563"/>
          </a:xfrm>
        </p:spPr>
        <p:txBody>
          <a:bodyPr/>
          <a:lstStyle/>
          <a:p>
            <a:r>
              <a:rPr lang="en-US" b="1" u="sng" dirty="0"/>
              <a:t>Plate Umpire</a:t>
            </a:r>
          </a:p>
        </p:txBody>
      </p:sp>
      <p:sp>
        <p:nvSpPr>
          <p:cNvPr id="3" name="Content Placeholder 2">
            <a:extLst>
              <a:ext uri="{FF2B5EF4-FFF2-40B4-BE49-F238E27FC236}">
                <a16:creationId xmlns:a16="http://schemas.microsoft.com/office/drawing/2014/main" id="{AC4CE9E0-64E2-4524-9320-319D0FA14D90}"/>
              </a:ext>
            </a:extLst>
          </p:cNvPr>
          <p:cNvSpPr>
            <a:spLocks noGrp="1"/>
          </p:cNvSpPr>
          <p:nvPr>
            <p:ph idx="1"/>
          </p:nvPr>
        </p:nvSpPr>
        <p:spPr>
          <a:xfrm>
            <a:off x="838200" y="1152939"/>
            <a:ext cx="10515600" cy="5512904"/>
          </a:xfrm>
        </p:spPr>
        <p:txBody>
          <a:bodyPr>
            <a:normAutofit lnSpcReduction="10000"/>
          </a:bodyPr>
          <a:lstStyle/>
          <a:p>
            <a:r>
              <a:rPr lang="en-US" sz="3200" dirty="0"/>
              <a:t>The plate umpire’s uniform is comprised of these basic elements…</a:t>
            </a:r>
          </a:p>
          <a:p>
            <a:pPr lvl="1"/>
            <a:r>
              <a:rPr lang="en-US" sz="2800" dirty="0"/>
              <a:t>Appropriate color, sleeve length, style, and patch shirt</a:t>
            </a:r>
          </a:p>
          <a:p>
            <a:pPr lvl="1"/>
            <a:r>
              <a:rPr lang="en-US" sz="2800" dirty="0"/>
              <a:t>Matching color undershirt</a:t>
            </a:r>
          </a:p>
          <a:p>
            <a:pPr lvl="1"/>
            <a:r>
              <a:rPr lang="en-US" sz="2800" dirty="0"/>
              <a:t>Charcoal grey or Heather grey pants</a:t>
            </a:r>
          </a:p>
          <a:p>
            <a:pPr lvl="1"/>
            <a:r>
              <a:rPr lang="en-US" sz="2800" dirty="0"/>
              <a:t>Black (gloss or matte) two inch belt</a:t>
            </a:r>
          </a:p>
          <a:p>
            <a:pPr lvl="1"/>
            <a:r>
              <a:rPr lang="en-US" sz="2800" dirty="0"/>
              <a:t>Ball bag matching the color of the pants</a:t>
            </a:r>
          </a:p>
          <a:p>
            <a:pPr lvl="1"/>
            <a:r>
              <a:rPr lang="en-US" sz="2800" dirty="0"/>
              <a:t>Plate shoes (steel toe)</a:t>
            </a:r>
          </a:p>
          <a:p>
            <a:pPr lvl="1"/>
            <a:r>
              <a:rPr lang="en-US" sz="2800" dirty="0"/>
              <a:t>Shin guards</a:t>
            </a:r>
          </a:p>
          <a:p>
            <a:pPr lvl="1"/>
            <a:r>
              <a:rPr lang="en-US" sz="2800" dirty="0"/>
              <a:t>Chest Protector</a:t>
            </a:r>
          </a:p>
          <a:p>
            <a:pPr lvl="1"/>
            <a:r>
              <a:rPr lang="en-US" sz="2800" dirty="0"/>
              <a:t>Face mask or hockey style helmet</a:t>
            </a:r>
          </a:p>
          <a:p>
            <a:pPr lvl="1"/>
            <a:r>
              <a:rPr lang="en-US" sz="2800" dirty="0"/>
              <a:t>Ball and Strike Counter and plate brush</a:t>
            </a:r>
          </a:p>
          <a:p>
            <a:pPr lvl="1"/>
            <a:r>
              <a:rPr lang="en-US" sz="2800" dirty="0"/>
              <a:t>Matching color hat with appropriate patch</a:t>
            </a:r>
          </a:p>
          <a:p>
            <a:pPr lvl="1"/>
            <a:endParaRPr lang="en-US" dirty="0"/>
          </a:p>
        </p:txBody>
      </p:sp>
    </p:spTree>
    <p:extLst>
      <p:ext uri="{BB962C8B-B14F-4D97-AF65-F5344CB8AC3E}">
        <p14:creationId xmlns:p14="http://schemas.microsoft.com/office/powerpoint/2010/main" val="144654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DC9D9-EFE8-407C-833E-1907EA312BE8}"/>
              </a:ext>
            </a:extLst>
          </p:cNvPr>
          <p:cNvSpPr>
            <a:spLocks noGrp="1"/>
          </p:cNvSpPr>
          <p:nvPr>
            <p:ph type="title"/>
          </p:nvPr>
        </p:nvSpPr>
        <p:spPr>
          <a:xfrm>
            <a:off x="0" y="18255"/>
            <a:ext cx="10515600" cy="1325563"/>
          </a:xfrm>
        </p:spPr>
        <p:txBody>
          <a:bodyPr/>
          <a:lstStyle/>
          <a:p>
            <a:r>
              <a:rPr lang="en-US" b="1" u="sng" dirty="0"/>
              <a:t>Base Referee</a:t>
            </a:r>
          </a:p>
        </p:txBody>
      </p:sp>
      <p:sp>
        <p:nvSpPr>
          <p:cNvPr id="3" name="Content Placeholder 2">
            <a:extLst>
              <a:ext uri="{FF2B5EF4-FFF2-40B4-BE49-F238E27FC236}">
                <a16:creationId xmlns:a16="http://schemas.microsoft.com/office/drawing/2014/main" id="{7495D014-5724-4136-A493-E41D1BC183F3}"/>
              </a:ext>
            </a:extLst>
          </p:cNvPr>
          <p:cNvSpPr>
            <a:spLocks noGrp="1"/>
          </p:cNvSpPr>
          <p:nvPr>
            <p:ph idx="1"/>
          </p:nvPr>
        </p:nvSpPr>
        <p:spPr>
          <a:xfrm>
            <a:off x="838200" y="1253331"/>
            <a:ext cx="10515600" cy="4351338"/>
          </a:xfrm>
        </p:spPr>
        <p:txBody>
          <a:bodyPr/>
          <a:lstStyle/>
          <a:p>
            <a:r>
              <a:rPr lang="en-US" sz="3200" dirty="0"/>
              <a:t>The Base Referee’s uniform is very similar to the umpire’s…</a:t>
            </a:r>
          </a:p>
          <a:p>
            <a:pPr lvl="1"/>
            <a:r>
              <a:rPr lang="en-US" sz="2800" dirty="0"/>
              <a:t>Appropriate color, sleeve length, style, and patch shirt</a:t>
            </a:r>
          </a:p>
          <a:p>
            <a:pPr lvl="1"/>
            <a:r>
              <a:rPr lang="en-US" sz="2800" dirty="0"/>
              <a:t>Matching color undershirt</a:t>
            </a:r>
          </a:p>
          <a:p>
            <a:pPr lvl="1"/>
            <a:r>
              <a:rPr lang="en-US" sz="2800" dirty="0"/>
              <a:t>Charcoal grey or Heather grey pants</a:t>
            </a:r>
          </a:p>
          <a:p>
            <a:pPr lvl="1"/>
            <a:r>
              <a:rPr lang="en-US" sz="2800" dirty="0"/>
              <a:t>Black (gloss or matte) two inch belt</a:t>
            </a:r>
          </a:p>
          <a:p>
            <a:pPr lvl="1"/>
            <a:r>
              <a:rPr lang="en-US" sz="2800" dirty="0"/>
              <a:t>Ball and Strike Counter and plate brush</a:t>
            </a:r>
          </a:p>
          <a:p>
            <a:pPr lvl="1"/>
            <a:r>
              <a:rPr lang="en-US" sz="2800" dirty="0"/>
              <a:t>Matching color hat with appropriate patch</a:t>
            </a:r>
          </a:p>
          <a:p>
            <a:pPr lvl="1"/>
            <a:r>
              <a:rPr lang="en-US" sz="2800" dirty="0"/>
              <a:t>Sturdy black running shoes or baseball cleats</a:t>
            </a:r>
          </a:p>
        </p:txBody>
      </p:sp>
    </p:spTree>
    <p:extLst>
      <p:ext uri="{BB962C8B-B14F-4D97-AF65-F5344CB8AC3E}">
        <p14:creationId xmlns:p14="http://schemas.microsoft.com/office/powerpoint/2010/main" val="1811515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C174-0317-442F-94B1-299DDE69E16F}"/>
              </a:ext>
            </a:extLst>
          </p:cNvPr>
          <p:cNvSpPr>
            <a:spLocks noGrp="1"/>
          </p:cNvSpPr>
          <p:nvPr>
            <p:ph type="title"/>
          </p:nvPr>
        </p:nvSpPr>
        <p:spPr>
          <a:xfrm>
            <a:off x="0" y="18255"/>
            <a:ext cx="10515600" cy="1325563"/>
          </a:xfrm>
        </p:spPr>
        <p:txBody>
          <a:bodyPr/>
          <a:lstStyle/>
          <a:p>
            <a:r>
              <a:rPr lang="en-US" b="1" u="sng" dirty="0"/>
              <a:t>Optional Items</a:t>
            </a:r>
          </a:p>
        </p:txBody>
      </p:sp>
      <p:sp>
        <p:nvSpPr>
          <p:cNvPr id="3" name="Content Placeholder 2">
            <a:extLst>
              <a:ext uri="{FF2B5EF4-FFF2-40B4-BE49-F238E27FC236}">
                <a16:creationId xmlns:a16="http://schemas.microsoft.com/office/drawing/2014/main" id="{AEEA7665-890D-4033-A3B6-3AEE7ACC59D4}"/>
              </a:ext>
            </a:extLst>
          </p:cNvPr>
          <p:cNvSpPr>
            <a:spLocks noGrp="1"/>
          </p:cNvSpPr>
          <p:nvPr>
            <p:ph idx="1"/>
          </p:nvPr>
        </p:nvSpPr>
        <p:spPr>
          <a:xfrm>
            <a:off x="838200" y="1343818"/>
            <a:ext cx="10515600" cy="4351338"/>
          </a:xfrm>
        </p:spPr>
        <p:txBody>
          <a:bodyPr>
            <a:normAutofit/>
          </a:bodyPr>
          <a:lstStyle/>
          <a:p>
            <a:r>
              <a:rPr lang="en-US" sz="3200" dirty="0"/>
              <a:t>The following items may be used and some are commended…</a:t>
            </a:r>
          </a:p>
          <a:p>
            <a:pPr lvl="3">
              <a:lnSpc>
                <a:spcPct val="150000"/>
              </a:lnSpc>
            </a:pPr>
            <a:r>
              <a:rPr lang="en-US" sz="2800" dirty="0"/>
              <a:t>Sunglasses</a:t>
            </a:r>
          </a:p>
          <a:p>
            <a:pPr lvl="3">
              <a:lnSpc>
                <a:spcPct val="150000"/>
              </a:lnSpc>
            </a:pPr>
            <a:r>
              <a:rPr lang="en-US" sz="2800" dirty="0"/>
              <a:t>Sweatband</a:t>
            </a:r>
          </a:p>
          <a:p>
            <a:pPr lvl="3">
              <a:lnSpc>
                <a:spcPct val="150000"/>
              </a:lnSpc>
            </a:pPr>
            <a:r>
              <a:rPr lang="en-US" sz="2800" dirty="0"/>
              <a:t>Matching Jacket (wind breaker or cold weather)</a:t>
            </a:r>
          </a:p>
        </p:txBody>
      </p:sp>
    </p:spTree>
    <p:extLst>
      <p:ext uri="{BB962C8B-B14F-4D97-AF65-F5344CB8AC3E}">
        <p14:creationId xmlns:p14="http://schemas.microsoft.com/office/powerpoint/2010/main" val="1515143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D8B22-8527-4E6D-B3F2-C8B563CAA32E}"/>
              </a:ext>
            </a:extLst>
          </p:cNvPr>
          <p:cNvSpPr>
            <a:spLocks noGrp="1"/>
          </p:cNvSpPr>
          <p:nvPr>
            <p:ph type="title"/>
          </p:nvPr>
        </p:nvSpPr>
        <p:spPr>
          <a:xfrm>
            <a:off x="0" y="0"/>
            <a:ext cx="10515600" cy="1325563"/>
          </a:xfrm>
        </p:spPr>
        <p:txBody>
          <a:bodyPr/>
          <a:lstStyle/>
          <a:p>
            <a:r>
              <a:rPr lang="en-US" b="1" u="sng" dirty="0"/>
              <a:t>Items BOTH Officials should have…</a:t>
            </a:r>
          </a:p>
        </p:txBody>
      </p:sp>
      <p:sp>
        <p:nvSpPr>
          <p:cNvPr id="3" name="Content Placeholder 2">
            <a:extLst>
              <a:ext uri="{FF2B5EF4-FFF2-40B4-BE49-F238E27FC236}">
                <a16:creationId xmlns:a16="http://schemas.microsoft.com/office/drawing/2014/main" id="{6F7B4C95-046E-4E49-A404-3AAEF1C2CF81}"/>
              </a:ext>
            </a:extLst>
          </p:cNvPr>
          <p:cNvSpPr>
            <a:spLocks noGrp="1"/>
          </p:cNvSpPr>
          <p:nvPr>
            <p:ph idx="1"/>
          </p:nvPr>
        </p:nvSpPr>
        <p:spPr>
          <a:xfrm>
            <a:off x="838200" y="1253331"/>
            <a:ext cx="10515600" cy="4351338"/>
          </a:xfrm>
        </p:spPr>
        <p:txBody>
          <a:bodyPr/>
          <a:lstStyle/>
          <a:p>
            <a:r>
              <a:rPr lang="en-US" dirty="0"/>
              <a:t>These are items to have on the field with you for game management…</a:t>
            </a:r>
          </a:p>
          <a:p>
            <a:pPr lvl="2">
              <a:lnSpc>
                <a:spcPct val="100000"/>
              </a:lnSpc>
            </a:pPr>
            <a:r>
              <a:rPr lang="en-US" sz="2800" dirty="0"/>
              <a:t>Note pad and pen</a:t>
            </a:r>
          </a:p>
          <a:p>
            <a:pPr lvl="3">
              <a:lnSpc>
                <a:spcPct val="100000"/>
              </a:lnSpc>
            </a:pPr>
            <a:r>
              <a:rPr lang="en-US" sz="2400" dirty="0"/>
              <a:t>To record any misconduct, time outs, warnings, </a:t>
            </a:r>
            <a:r>
              <a:rPr lang="en-US" sz="2400" dirty="0" err="1"/>
              <a:t>ect</a:t>
            </a:r>
            <a:r>
              <a:rPr lang="en-US" sz="2400" dirty="0"/>
              <a:t>.</a:t>
            </a:r>
          </a:p>
          <a:p>
            <a:pPr lvl="2">
              <a:lnSpc>
                <a:spcPct val="100000"/>
              </a:lnSpc>
            </a:pPr>
            <a:r>
              <a:rPr lang="en-US" sz="2800" dirty="0"/>
              <a:t>Watch</a:t>
            </a:r>
          </a:p>
          <a:p>
            <a:pPr lvl="3">
              <a:lnSpc>
                <a:spcPct val="100000"/>
              </a:lnSpc>
            </a:pPr>
            <a:r>
              <a:rPr lang="en-US" sz="2400" dirty="0"/>
              <a:t>To ensure the game time is correct… cant always relay on the clock to work.</a:t>
            </a:r>
          </a:p>
          <a:p>
            <a:pPr lvl="2">
              <a:lnSpc>
                <a:spcPct val="100000"/>
              </a:lnSpc>
            </a:pPr>
            <a:r>
              <a:rPr lang="en-US" sz="2800" dirty="0"/>
              <a:t>Water Source</a:t>
            </a:r>
          </a:p>
          <a:p>
            <a:pPr lvl="3">
              <a:lnSpc>
                <a:spcPct val="100000"/>
              </a:lnSpc>
            </a:pPr>
            <a:r>
              <a:rPr lang="en-US" sz="2400" dirty="0"/>
              <a:t>Stay hydrated, its hot out their and we need to function at prime capability.</a:t>
            </a:r>
          </a:p>
        </p:txBody>
      </p:sp>
    </p:spTree>
    <p:extLst>
      <p:ext uri="{BB962C8B-B14F-4D97-AF65-F5344CB8AC3E}">
        <p14:creationId xmlns:p14="http://schemas.microsoft.com/office/powerpoint/2010/main" val="4126228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F494-E454-4D5E-9152-CA3D857D8CC8}"/>
              </a:ext>
            </a:extLst>
          </p:cNvPr>
          <p:cNvSpPr>
            <a:spLocks noGrp="1"/>
          </p:cNvSpPr>
          <p:nvPr>
            <p:ph type="title"/>
          </p:nvPr>
        </p:nvSpPr>
        <p:spPr>
          <a:xfrm>
            <a:off x="838200" y="2766218"/>
            <a:ext cx="10515600" cy="1325563"/>
          </a:xfrm>
        </p:spPr>
        <p:txBody>
          <a:bodyPr>
            <a:normAutofit/>
          </a:bodyPr>
          <a:lstStyle/>
          <a:p>
            <a:pPr algn="ctr"/>
            <a:r>
              <a:rPr lang="en-US" sz="6000" b="1" u="sng" spc="600" dirty="0">
                <a:latin typeface="Copperplate Gothic Bold" panose="020E0705020206020404" pitchFamily="34" charset="0"/>
              </a:rPr>
              <a:t>Uniform Examples</a:t>
            </a:r>
          </a:p>
        </p:txBody>
      </p:sp>
    </p:spTree>
    <p:extLst>
      <p:ext uri="{BB962C8B-B14F-4D97-AF65-F5344CB8AC3E}">
        <p14:creationId xmlns:p14="http://schemas.microsoft.com/office/powerpoint/2010/main" val="1881683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7488E-0814-4723-97FA-F965B555B9CD}"/>
              </a:ext>
            </a:extLst>
          </p:cNvPr>
          <p:cNvSpPr>
            <a:spLocks noGrp="1"/>
          </p:cNvSpPr>
          <p:nvPr>
            <p:ph type="title"/>
          </p:nvPr>
        </p:nvSpPr>
        <p:spPr>
          <a:xfrm>
            <a:off x="191086" y="154110"/>
            <a:ext cx="10515600" cy="1325563"/>
          </a:xfrm>
        </p:spPr>
        <p:txBody>
          <a:bodyPr>
            <a:normAutofit/>
          </a:bodyPr>
          <a:lstStyle/>
          <a:p>
            <a:r>
              <a:rPr lang="en-US" sz="6600" b="1" u="sng" spc="600" dirty="0"/>
              <a:t>The Shirt…</a:t>
            </a:r>
          </a:p>
        </p:txBody>
      </p:sp>
      <p:pic>
        <p:nvPicPr>
          <p:cNvPr id="4" name="Picture 3">
            <a:extLst>
              <a:ext uri="{FF2B5EF4-FFF2-40B4-BE49-F238E27FC236}">
                <a16:creationId xmlns:a16="http://schemas.microsoft.com/office/drawing/2014/main" id="{F21BED59-9DD2-4847-ABF0-B7D2E638091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35" b="89904" l="4000" r="94667">
                        <a14:foregroundMark x1="16333" y1="26442" x2="16333" y2="26442"/>
                        <a14:foregroundMark x1="16333" y1="26442" x2="16333" y2="26442"/>
                        <a14:foregroundMark x1="16333" y1="26442" x2="16333" y2="26442"/>
                        <a14:foregroundMark x1="16333" y1="26442" x2="16333" y2="26442"/>
                        <a14:foregroundMark x1="16333" y1="26442" x2="16333" y2="26442"/>
                        <a14:foregroundMark x1="13333" y1="29808" x2="13333" y2="29808"/>
                        <a14:foregroundMark x1="12667" y1="30288" x2="12667" y2="30288"/>
                        <a14:foregroundMark x1="10667" y1="30769" x2="10667" y2="30769"/>
                        <a14:foregroundMark x1="10000" y1="32212" x2="10000" y2="32212"/>
                        <a14:foregroundMark x1="7333" y1="33654" x2="7333" y2="33654"/>
                        <a14:foregroundMark x1="7333" y1="34135" x2="7333" y2="34135"/>
                        <a14:foregroundMark x1="6333" y1="23558" x2="6333" y2="23558"/>
                        <a14:foregroundMark x1="6333" y1="22596" x2="6333" y2="22596"/>
                        <a14:foregroundMark x1="6000" y1="16346" x2="6000" y2="16346"/>
                        <a14:foregroundMark x1="9333" y1="16827" x2="9333" y2="16827"/>
                        <a14:foregroundMark x1="11333" y1="15385" x2="11333" y2="15385"/>
                        <a14:foregroundMark x1="11333" y1="15385" x2="12667" y2="15385"/>
                        <a14:foregroundMark x1="13000" y1="14904" x2="13000" y2="14904"/>
                        <a14:foregroundMark x1="22000" y1="24038" x2="22000" y2="24038"/>
                        <a14:foregroundMark x1="22000" y1="19231" x2="22000" y2="19231"/>
                        <a14:foregroundMark x1="20333" y1="15865" x2="20333" y2="15865"/>
                        <a14:foregroundMark x1="18667" y1="15865" x2="18667" y2="15865"/>
                        <a14:foregroundMark x1="6667" y1="14423" x2="6667" y2="14423"/>
                        <a14:foregroundMark x1="4000" y1="16346" x2="4000" y2="16346"/>
                        <a14:foregroundMark x1="94667" y1="40385" x2="94667" y2="40385"/>
                        <a14:foregroundMark x1="44333" y1="88942" x2="44333" y2="88942"/>
                        <a14:foregroundMark x1="55000" y1="89423" x2="55000" y2="89423"/>
                      </a14:backgroundRemoval>
                    </a14:imgEffect>
                  </a14:imgLayer>
                </a14:imgProps>
              </a:ext>
              <a:ext uri="{28A0092B-C50C-407E-A947-70E740481C1C}">
                <a14:useLocalDpi xmlns:a14="http://schemas.microsoft.com/office/drawing/2010/main" val="0"/>
              </a:ext>
            </a:extLst>
          </a:blip>
          <a:stretch>
            <a:fillRect/>
          </a:stretch>
        </p:blipFill>
        <p:spPr>
          <a:xfrm>
            <a:off x="6096000" y="470871"/>
            <a:ext cx="5154559" cy="3573828"/>
          </a:xfrm>
          <a:prstGeom prst="rect">
            <a:avLst/>
          </a:prstGeom>
        </p:spPr>
      </p:pic>
      <p:sp>
        <p:nvSpPr>
          <p:cNvPr id="5" name="TextBox 4">
            <a:extLst>
              <a:ext uri="{FF2B5EF4-FFF2-40B4-BE49-F238E27FC236}">
                <a16:creationId xmlns:a16="http://schemas.microsoft.com/office/drawing/2014/main" id="{ED9864AC-B980-4A16-8192-2B2D8A1628CF}"/>
              </a:ext>
            </a:extLst>
          </p:cNvPr>
          <p:cNvSpPr txBox="1"/>
          <p:nvPr/>
        </p:nvSpPr>
        <p:spPr>
          <a:xfrm>
            <a:off x="506437" y="1702191"/>
            <a:ext cx="4867421" cy="4832092"/>
          </a:xfrm>
          <a:prstGeom prst="rect">
            <a:avLst/>
          </a:prstGeom>
          <a:noFill/>
        </p:spPr>
        <p:txBody>
          <a:bodyPr wrap="square" rtlCol="0">
            <a:spAutoFit/>
          </a:bodyPr>
          <a:lstStyle/>
          <a:p>
            <a:r>
              <a:rPr lang="en-US" sz="2800" dirty="0"/>
              <a:t>For Recreation Ball these are the shirt options available to wear. These also have long sleeve options. No patch is needed for Rec. however, if you are selected for tournament play under the Dixie Rule Set you will need a Dixie Patch for those games. The undershirt should match the color of the shirt being worn.</a:t>
            </a:r>
          </a:p>
        </p:txBody>
      </p:sp>
      <p:pic>
        <p:nvPicPr>
          <p:cNvPr id="7" name="Picture 6">
            <a:extLst>
              <a:ext uri="{FF2B5EF4-FFF2-40B4-BE49-F238E27FC236}">
                <a16:creationId xmlns:a16="http://schemas.microsoft.com/office/drawing/2014/main" id="{7888B777-EE1E-41DE-B906-0BAD63C2495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498" b="73272" l="2222" r="95556">
                        <a14:foregroundMark x1="92778" y1="49309" x2="92778" y2="49309"/>
                        <a14:foregroundMark x1="92778" y1="49309" x2="92778" y2="49309"/>
                        <a14:foregroundMark x1="88889" y1="70276" x2="88889" y2="70276"/>
                        <a14:foregroundMark x1="96111" y1="69124" x2="96111" y2="69124"/>
                        <a14:foregroundMark x1="55278" y1="73502" x2="55278" y2="73502"/>
                        <a14:foregroundMark x1="70000" y1="31336" x2="70000" y2="31336"/>
                        <a14:foregroundMark x1="72778" y1="29032" x2="72778" y2="29032"/>
                        <a14:foregroundMark x1="21944" y1="29724" x2="21944" y2="29724"/>
                        <a14:foregroundMark x1="18611" y1="29263" x2="18611" y2="29263"/>
                        <a14:foregroundMark x1="20000" y1="40323" x2="20000" y2="40323"/>
                        <a14:foregroundMark x1="27500" y1="43548" x2="27500" y2="43548"/>
                        <a14:foregroundMark x1="32500" y1="40553" x2="32500" y2="40553"/>
                        <a14:foregroundMark x1="30833" y1="38710" x2="30833" y2="38710"/>
                        <a14:foregroundMark x1="28889" y1="37097" x2="28889" y2="37097"/>
                        <a14:foregroundMark x1="27500" y1="36175" x2="26667" y2="35023"/>
                        <a14:foregroundMark x1="25000" y1="35023" x2="25000" y2="35023"/>
                        <a14:foregroundMark x1="24444" y1="35484" x2="24444" y2="35484"/>
                        <a14:foregroundMark x1="21944" y1="37097" x2="21944" y2="37097"/>
                        <a14:foregroundMark x1="28611" y1="42857" x2="28611" y2="42857"/>
                        <a14:foregroundMark x1="27778" y1="42857" x2="24722" y2="43548"/>
                        <a14:foregroundMark x1="22500" y1="44470" x2="22500" y2="44470"/>
                        <a14:foregroundMark x1="21667" y1="46083" x2="21667" y2="46083"/>
                        <a14:foregroundMark x1="16944" y1="48157" x2="16944" y2="48157"/>
                        <a14:foregroundMark x1="16111" y1="49309" x2="15000" y2="49539"/>
                        <a14:foregroundMark x1="13889" y1="51382" x2="13889" y2="51382"/>
                        <a14:foregroundMark x1="13056" y1="55069" x2="13056" y2="55069"/>
                        <a14:foregroundMark x1="11944" y1="55530" x2="11944" y2="55530"/>
                        <a14:foregroundMark x1="11944" y1="55530" x2="11944" y2="55530"/>
                        <a14:foregroundMark x1="3889" y1="51152" x2="3889" y2="51152"/>
                        <a14:foregroundMark x1="4167" y1="48848" x2="4167" y2="48848"/>
                        <a14:foregroundMark x1="4722" y1="48157" x2="4722" y2="48157"/>
                        <a14:foregroundMark x1="5000" y1="46083" x2="5000" y2="46083"/>
                        <a14:foregroundMark x1="5278" y1="44700" x2="5278" y2="44700"/>
                        <a14:foregroundMark x1="5833" y1="41244" x2="6944" y2="40323"/>
                        <a14:foregroundMark x1="5000" y1="40323" x2="5000" y2="40323"/>
                        <a14:foregroundMark x1="2222" y1="43548" x2="2222" y2="43548"/>
                        <a14:foregroundMark x1="3611" y1="46544" x2="3611" y2="46544"/>
                        <a14:foregroundMark x1="16111" y1="57834" x2="16111" y2="57834"/>
                        <a14:foregroundMark x1="17778" y1="59447" x2="17778" y2="59447"/>
                        <a14:foregroundMark x1="18611" y1="59908" x2="18611" y2="59908"/>
                        <a14:foregroundMark x1="21944" y1="60829" x2="21944" y2="60829"/>
                        <a14:foregroundMark x1="22778" y1="60369" x2="22778" y2="60369"/>
                        <a14:foregroundMark x1="25556" y1="59908" x2="26667" y2="59447"/>
                        <a14:foregroundMark x1="26944" y1="55530" x2="26944" y2="55530"/>
                        <a14:foregroundMark x1="38333" y1="47235" x2="38333" y2="47235"/>
                        <a14:foregroundMark x1="41389" y1="53687" x2="41389" y2="53687"/>
                        <a14:foregroundMark x1="40833" y1="60369" x2="40833" y2="60369"/>
                        <a14:foregroundMark x1="20556" y1="29724" x2="20556" y2="29724"/>
                        <a14:foregroundMark x1="20000" y1="29724" x2="20000" y2="29724"/>
                        <a14:foregroundMark x1="23889" y1="28341" x2="23889" y2="28341"/>
                        <a14:foregroundMark x1="40556" y1="71659" x2="40556" y2="71659"/>
                        <a14:foregroundMark x1="74167" y1="26728" x2="74167" y2="26728"/>
                      </a14:backgroundRemoval>
                    </a14:imgEffect>
                  </a14:imgLayer>
                </a14:imgProps>
              </a:ext>
              <a:ext uri="{28A0092B-C50C-407E-A947-70E740481C1C}">
                <a14:useLocalDpi xmlns:a14="http://schemas.microsoft.com/office/drawing/2010/main" val="0"/>
              </a:ext>
            </a:extLst>
          </a:blip>
          <a:srcRect t="20722" b="20405"/>
          <a:stretch/>
        </p:blipFill>
        <p:spPr>
          <a:xfrm>
            <a:off x="5566116" y="4361460"/>
            <a:ext cx="3429000" cy="2433711"/>
          </a:xfrm>
          <a:prstGeom prst="rect">
            <a:avLst/>
          </a:prstGeom>
        </p:spPr>
      </p:pic>
      <p:pic>
        <p:nvPicPr>
          <p:cNvPr id="9" name="Picture 8">
            <a:extLst>
              <a:ext uri="{FF2B5EF4-FFF2-40B4-BE49-F238E27FC236}">
                <a16:creationId xmlns:a16="http://schemas.microsoft.com/office/drawing/2014/main" id="{96792307-9855-47C2-92A1-E98DDBCF8DD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67" b="92533" l="2600" r="96667">
                        <a14:foregroundMark x1="66067" y1="10067" x2="66067" y2="10067"/>
                        <a14:foregroundMark x1="66600" y1="9600" x2="66600" y2="9600"/>
                        <a14:foregroundMark x1="66600" y1="9600" x2="62667" y2="10533"/>
                        <a14:foregroundMark x1="61267" y1="11067" x2="61267" y2="11067"/>
                        <a14:foregroundMark x1="68533" y1="6200" x2="68533" y2="6200"/>
                        <a14:foregroundMark x1="68067" y1="5733" x2="68067" y2="5733"/>
                        <a14:foregroundMark x1="68533" y1="4267" x2="68533" y2="4267"/>
                        <a14:foregroundMark x1="68533" y1="4267" x2="68533" y2="4267"/>
                        <a14:foregroundMark x1="69467" y1="4733" x2="69467" y2="4733"/>
                        <a14:foregroundMark x1="94200" y1="26533" x2="94200" y2="26533"/>
                        <a14:foregroundMark x1="92267" y1="30467" x2="92267" y2="30467"/>
                        <a14:foregroundMark x1="96667" y1="33333" x2="96667" y2="31867"/>
                        <a14:foregroundMark x1="92733" y1="30933" x2="92733" y2="30933"/>
                        <a14:foregroundMark x1="94200" y1="28533" x2="94200" y2="28533"/>
                        <a14:foregroundMark x1="94200" y1="25133" x2="92733" y2="25133"/>
                        <a14:foregroundMark x1="93733" y1="28533" x2="93733" y2="28533"/>
                        <a14:foregroundMark x1="93733" y1="29467" x2="93733" y2="29467"/>
                        <a14:foregroundMark x1="8867" y1="48400" x2="8867" y2="48400"/>
                        <a14:foregroundMark x1="8867" y1="44533" x2="8867" y2="44533"/>
                        <a14:foregroundMark x1="8867" y1="40133" x2="8867" y2="40133"/>
                        <a14:foregroundMark x1="8867" y1="39667" x2="8867" y2="39667"/>
                        <a14:foregroundMark x1="8400" y1="34333" x2="8400" y2="34333"/>
                        <a14:foregroundMark x1="6933" y1="46933" x2="6933" y2="46933"/>
                        <a14:foregroundMark x1="6933" y1="47400" x2="6933" y2="47400"/>
                        <a14:foregroundMark x1="4533" y1="47400" x2="4533" y2="47400"/>
                        <a14:foregroundMark x1="6467" y1="45933" x2="6467" y2="45933"/>
                        <a14:foregroundMark x1="6467" y1="45000" x2="6467" y2="45000"/>
                        <a14:foregroundMark x1="6467" y1="42067" x2="6467" y2="40600"/>
                        <a14:foregroundMark x1="6467" y1="39200" x2="6467" y2="39200"/>
                        <a14:foregroundMark x1="4533" y1="46467" x2="4533" y2="46467"/>
                        <a14:foregroundMark x1="2600" y1="48867" x2="2600" y2="48867"/>
                        <a14:foregroundMark x1="44267" y1="92533" x2="44267" y2="92533"/>
                      </a14:backgroundRemoval>
                    </a14:imgEffect>
                  </a14:imgLayer>
                </a14:imgProps>
              </a:ext>
              <a:ext uri="{28A0092B-C50C-407E-A947-70E740481C1C}">
                <a14:useLocalDpi xmlns:a14="http://schemas.microsoft.com/office/drawing/2010/main" val="0"/>
              </a:ext>
            </a:extLst>
          </a:blip>
          <a:stretch>
            <a:fillRect/>
          </a:stretch>
        </p:blipFill>
        <p:spPr>
          <a:xfrm>
            <a:off x="9007298" y="4044699"/>
            <a:ext cx="2733196" cy="2733196"/>
          </a:xfrm>
          <a:prstGeom prst="rect">
            <a:avLst/>
          </a:prstGeom>
        </p:spPr>
      </p:pic>
    </p:spTree>
    <p:extLst>
      <p:ext uri="{BB962C8B-B14F-4D97-AF65-F5344CB8AC3E}">
        <p14:creationId xmlns:p14="http://schemas.microsoft.com/office/powerpoint/2010/main" val="905323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82DB8-84E9-4A45-884A-B98F1DFEF53B}"/>
              </a:ext>
            </a:extLst>
          </p:cNvPr>
          <p:cNvSpPr>
            <a:spLocks noGrp="1"/>
          </p:cNvSpPr>
          <p:nvPr>
            <p:ph type="title"/>
          </p:nvPr>
        </p:nvSpPr>
        <p:spPr>
          <a:xfrm>
            <a:off x="345830" y="224448"/>
            <a:ext cx="10515600" cy="1325563"/>
          </a:xfrm>
        </p:spPr>
        <p:txBody>
          <a:bodyPr>
            <a:normAutofit/>
          </a:bodyPr>
          <a:lstStyle/>
          <a:p>
            <a:r>
              <a:rPr lang="en-US" sz="5400" b="1" u="sng" spc="600" dirty="0"/>
              <a:t>The Pants…</a:t>
            </a:r>
          </a:p>
        </p:txBody>
      </p:sp>
      <p:pic>
        <p:nvPicPr>
          <p:cNvPr id="4" name="Picture 3">
            <a:extLst>
              <a:ext uri="{FF2B5EF4-FFF2-40B4-BE49-F238E27FC236}">
                <a16:creationId xmlns:a16="http://schemas.microsoft.com/office/drawing/2014/main" id="{2FE3969C-5601-4896-944D-9492F31FDC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67" b="92000" l="10000" r="90000">
                        <a14:foregroundMark x1="58833" y1="7667" x2="58833" y2="7667"/>
                        <a14:foregroundMark x1="53333" y1="92000" x2="53333" y2="91333"/>
                      </a14:backgroundRemoval>
                    </a14:imgEffect>
                  </a14:imgLayer>
                </a14:imgProps>
              </a:ext>
              <a:ext uri="{28A0092B-C50C-407E-A947-70E740481C1C}">
                <a14:useLocalDpi xmlns:a14="http://schemas.microsoft.com/office/drawing/2010/main" val="0"/>
              </a:ext>
            </a:extLst>
          </a:blip>
          <a:stretch>
            <a:fillRect/>
          </a:stretch>
        </p:blipFill>
        <p:spPr>
          <a:xfrm>
            <a:off x="6096000" y="887229"/>
            <a:ext cx="5715000" cy="5715000"/>
          </a:xfrm>
          <a:prstGeom prst="rect">
            <a:avLst/>
          </a:prstGeom>
        </p:spPr>
      </p:pic>
      <p:sp>
        <p:nvSpPr>
          <p:cNvPr id="5" name="TextBox 4">
            <a:extLst>
              <a:ext uri="{FF2B5EF4-FFF2-40B4-BE49-F238E27FC236}">
                <a16:creationId xmlns:a16="http://schemas.microsoft.com/office/drawing/2014/main" id="{06E91DC0-EFF3-4895-8674-C743601D4AB0}"/>
              </a:ext>
            </a:extLst>
          </p:cNvPr>
          <p:cNvSpPr txBox="1"/>
          <p:nvPr/>
        </p:nvSpPr>
        <p:spPr>
          <a:xfrm>
            <a:off x="345830" y="1364566"/>
            <a:ext cx="6237850" cy="4893647"/>
          </a:xfrm>
          <a:prstGeom prst="rect">
            <a:avLst/>
          </a:prstGeom>
          <a:noFill/>
        </p:spPr>
        <p:txBody>
          <a:bodyPr wrap="square" rtlCol="0">
            <a:spAutoFit/>
          </a:bodyPr>
          <a:lstStyle/>
          <a:p>
            <a:r>
              <a:rPr lang="en-US" sz="2600" dirty="0"/>
              <a:t>As baseball officials we only wear PANTS, we do not wear shorts on the field. These pants are seen to the right in Heather or Charcoal grey. There are three options when buying pants… Plate, Base, and Combo. Your pants should fit properly allowing for easy movement and frequent bending at the waist and knees. The hem of the pants should not drag the ground and should not rise above the top of the ankle of the shoe worn. Your pants need to be clean and professionally presentable for each game.</a:t>
            </a:r>
          </a:p>
        </p:txBody>
      </p:sp>
    </p:spTree>
    <p:extLst>
      <p:ext uri="{BB962C8B-B14F-4D97-AF65-F5344CB8AC3E}">
        <p14:creationId xmlns:p14="http://schemas.microsoft.com/office/powerpoint/2010/main" val="560737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956</Words>
  <Application>Microsoft Office PowerPoint</Application>
  <PresentationFormat>Widescreen</PresentationFormat>
  <Paragraphs>65</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Copperplate Gothic Bold</vt:lpstr>
      <vt:lpstr>Office Theme</vt:lpstr>
      <vt:lpstr>The Uniform</vt:lpstr>
      <vt:lpstr>There are two classifications of uniforms…</vt:lpstr>
      <vt:lpstr>Plate Umpire</vt:lpstr>
      <vt:lpstr>Base Referee</vt:lpstr>
      <vt:lpstr>Optional Items</vt:lpstr>
      <vt:lpstr>Items BOTH Officials should have…</vt:lpstr>
      <vt:lpstr>Uniform Examples</vt:lpstr>
      <vt:lpstr>The Shirt…</vt:lpstr>
      <vt:lpstr>The Pants…</vt:lpstr>
      <vt:lpstr>The Hat…</vt:lpstr>
      <vt:lpstr>The Shoes…</vt:lpstr>
      <vt:lpstr>Protective Gear…</vt:lpstr>
      <vt:lpstr>PowerPoint Presentation</vt:lpstr>
      <vt:lpstr>PowerPoint Presentation</vt:lpstr>
      <vt:lpstr>PowerPoint Presentation</vt:lpstr>
      <vt:lpstr>Accessories…</vt:lpstr>
      <vt:lpstr>Present a PROFESSIONAL appearance at ALL TIMES!!! Don’t be like these gentlemen.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Uniform</dc:title>
  <dc:creator>Kayla Hony</dc:creator>
  <cp:lastModifiedBy>Kayla Hony</cp:lastModifiedBy>
  <cp:revision>15</cp:revision>
  <dcterms:created xsi:type="dcterms:W3CDTF">2018-03-15T04:50:18Z</dcterms:created>
  <dcterms:modified xsi:type="dcterms:W3CDTF">2018-03-15T06:41:34Z</dcterms:modified>
</cp:coreProperties>
</file>